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24"/>
  </p:notesMasterIdLst>
  <p:sldIdLst>
    <p:sldId id="6338" r:id="rId3"/>
    <p:sldId id="6336" r:id="rId4"/>
    <p:sldId id="6796" r:id="rId5"/>
    <p:sldId id="6847" r:id="rId6"/>
    <p:sldId id="6848" r:id="rId7"/>
    <p:sldId id="6849" r:id="rId8"/>
    <p:sldId id="6827" r:id="rId9"/>
    <p:sldId id="6850" r:id="rId10"/>
    <p:sldId id="6851" r:id="rId11"/>
    <p:sldId id="6815" r:id="rId12"/>
    <p:sldId id="6852" r:id="rId13"/>
    <p:sldId id="6855" r:id="rId14"/>
    <p:sldId id="6856" r:id="rId15"/>
    <p:sldId id="6857" r:id="rId16"/>
    <p:sldId id="6853" r:id="rId17"/>
    <p:sldId id="6854" r:id="rId18"/>
    <p:sldId id="6858" r:id="rId19"/>
    <p:sldId id="6859" r:id="rId20"/>
    <p:sldId id="6860" r:id="rId21"/>
    <p:sldId id="6861" r:id="rId22"/>
    <p:sldId id="6862" r:id="rId23"/>
  </p:sldIdLst>
  <p:sldSz cx="9144000" cy="5143500" type="screen16x9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EC3C"/>
    <a:srgbClr val="DEEBF7"/>
    <a:srgbClr val="007033"/>
    <a:srgbClr val="FFCC66"/>
    <a:srgbClr val="990099"/>
    <a:srgbClr val="CC0099"/>
    <a:srgbClr val="FE9202"/>
    <a:srgbClr val="6C1A00"/>
    <a:srgbClr val="00AACC"/>
    <a:srgbClr val="1D3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BC1ECD-8DF2-45E6-8DCD-BCEC2A5B899A}" v="39" dt="2026-01-10T18:41:03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52" y="2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1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 Jones" userId="1fde167984cccd5f" providerId="LiveId" clId="{7AE55200-89F5-41F9-AF12-AB0C1AB99992}"/>
    <pc:docChg chg="custSel addSld delSld modSld sldOrd">
      <pc:chgData name="Gareth Jones" userId="1fde167984cccd5f" providerId="LiveId" clId="{7AE55200-89F5-41F9-AF12-AB0C1AB99992}" dt="2026-01-10T18:48:12.167" v="290" actId="20577"/>
      <pc:docMkLst>
        <pc:docMk/>
      </pc:docMkLst>
      <pc:sldChg chg="modSp mod">
        <pc:chgData name="Gareth Jones" userId="1fde167984cccd5f" providerId="LiveId" clId="{7AE55200-89F5-41F9-AF12-AB0C1AB99992}" dt="2026-01-10T18:34:31.791" v="34" actId="20577"/>
        <pc:sldMkLst>
          <pc:docMk/>
          <pc:sldMk cId="352845005" sldId="6338"/>
        </pc:sldMkLst>
        <pc:spChg chg="mod">
          <ac:chgData name="Gareth Jones" userId="1fde167984cccd5f" providerId="LiveId" clId="{7AE55200-89F5-41F9-AF12-AB0C1AB99992}" dt="2026-01-10T18:34:31.791" v="34" actId="20577"/>
          <ac:spMkLst>
            <pc:docMk/>
            <pc:sldMk cId="352845005" sldId="6338"/>
            <ac:spMk id="2" creationId="{27F7A670-2E86-D5BF-80CF-FCB7B2B5F923}"/>
          </ac:spMkLst>
        </pc:spChg>
      </pc:sldChg>
      <pc:sldChg chg="modSp mod">
        <pc:chgData name="Gareth Jones" userId="1fde167984cccd5f" providerId="LiveId" clId="{7AE55200-89F5-41F9-AF12-AB0C1AB99992}" dt="2026-01-10T18:35:18.773" v="46" actId="20577"/>
        <pc:sldMkLst>
          <pc:docMk/>
          <pc:sldMk cId="2156361510" sldId="6796"/>
        </pc:sldMkLst>
        <pc:spChg chg="mod">
          <ac:chgData name="Gareth Jones" userId="1fde167984cccd5f" providerId="LiveId" clId="{7AE55200-89F5-41F9-AF12-AB0C1AB99992}" dt="2026-01-10T18:35:18.773" v="46" actId="20577"/>
          <ac:spMkLst>
            <pc:docMk/>
            <pc:sldMk cId="2156361510" sldId="6796"/>
            <ac:spMk id="5" creationId="{DBCD20BC-ED3B-6C02-72F9-C6D97675E39B}"/>
          </ac:spMkLst>
        </pc:spChg>
      </pc:sldChg>
      <pc:sldChg chg="addSp delSp modSp mod delAnim modAnim">
        <pc:chgData name="Gareth Jones" userId="1fde167984cccd5f" providerId="LiveId" clId="{7AE55200-89F5-41F9-AF12-AB0C1AB99992}" dt="2026-01-10T18:40:16.834" v="154" actId="478"/>
        <pc:sldMkLst>
          <pc:docMk/>
          <pc:sldMk cId="335644694" sldId="6815"/>
        </pc:sldMkLst>
        <pc:spChg chg="mod">
          <ac:chgData name="Gareth Jones" userId="1fde167984cccd5f" providerId="LiveId" clId="{7AE55200-89F5-41F9-AF12-AB0C1AB99992}" dt="2026-01-10T18:39:00.960" v="126" actId="20577"/>
          <ac:spMkLst>
            <pc:docMk/>
            <pc:sldMk cId="335644694" sldId="6815"/>
            <ac:spMk id="2" creationId="{2B229063-EDE5-AE7F-8B98-D8D327272AC5}"/>
          </ac:spMkLst>
        </pc:spChg>
        <pc:spChg chg="add del mod">
          <ac:chgData name="Gareth Jones" userId="1fde167984cccd5f" providerId="LiveId" clId="{7AE55200-89F5-41F9-AF12-AB0C1AB99992}" dt="2026-01-10T18:40:16.834" v="154" actId="478"/>
          <ac:spMkLst>
            <pc:docMk/>
            <pc:sldMk cId="335644694" sldId="6815"/>
            <ac:spMk id="3" creationId="{C46CB755-774E-88ED-6DC5-5374962C7CF9}"/>
          </ac:spMkLst>
        </pc:spChg>
      </pc:sldChg>
      <pc:sldChg chg="modSp mod">
        <pc:chgData name="Gareth Jones" userId="1fde167984cccd5f" providerId="LiveId" clId="{7AE55200-89F5-41F9-AF12-AB0C1AB99992}" dt="2026-01-10T18:37:08.668" v="87" actId="20577"/>
        <pc:sldMkLst>
          <pc:docMk/>
          <pc:sldMk cId="2599099245" sldId="6827"/>
        </pc:sldMkLst>
        <pc:spChg chg="mod">
          <ac:chgData name="Gareth Jones" userId="1fde167984cccd5f" providerId="LiveId" clId="{7AE55200-89F5-41F9-AF12-AB0C1AB99992}" dt="2026-01-10T18:37:08.668" v="87" actId="20577"/>
          <ac:spMkLst>
            <pc:docMk/>
            <pc:sldMk cId="2599099245" sldId="6827"/>
            <ac:spMk id="5" creationId="{283242AE-BE9E-7B39-B809-E8249E13E002}"/>
          </ac:spMkLst>
        </pc:spChg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2464662741" sldId="6828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332778478" sldId="6829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4073631669" sldId="6830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199586534" sldId="6831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2710672014" sldId="6832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660432593" sldId="6833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4015891998" sldId="6834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577443991" sldId="6835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3574129218" sldId="6836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1790031386" sldId="6837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4052182067" sldId="6838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979588793" sldId="6839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3684351938" sldId="6840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2508417549" sldId="6841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1600271790" sldId="6842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2738492828" sldId="6843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1199312368" sldId="6844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3928970259" sldId="6845"/>
        </pc:sldMkLst>
      </pc:sldChg>
      <pc:sldChg chg="del">
        <pc:chgData name="Gareth Jones" userId="1fde167984cccd5f" providerId="LiveId" clId="{7AE55200-89F5-41F9-AF12-AB0C1AB99992}" dt="2026-01-10T18:40:02.316" v="150" actId="47"/>
        <pc:sldMkLst>
          <pc:docMk/>
          <pc:sldMk cId="1116205444" sldId="6846"/>
        </pc:sldMkLst>
      </pc:sldChg>
      <pc:sldChg chg="modSp add mod">
        <pc:chgData name="Gareth Jones" userId="1fde167984cccd5f" providerId="LiveId" clId="{7AE55200-89F5-41F9-AF12-AB0C1AB99992}" dt="2026-01-10T18:35:54.908" v="69" actId="20577"/>
        <pc:sldMkLst>
          <pc:docMk/>
          <pc:sldMk cId="2889174480" sldId="6847"/>
        </pc:sldMkLst>
        <pc:spChg chg="mod">
          <ac:chgData name="Gareth Jones" userId="1fde167984cccd5f" providerId="LiveId" clId="{7AE55200-89F5-41F9-AF12-AB0C1AB99992}" dt="2026-01-10T18:35:54.908" v="69" actId="20577"/>
          <ac:spMkLst>
            <pc:docMk/>
            <pc:sldMk cId="2889174480" sldId="6847"/>
            <ac:spMk id="5" creationId="{5C9AE9C7-8401-58CE-518B-4BB5E95CCBD3}"/>
          </ac:spMkLst>
        </pc:spChg>
      </pc:sldChg>
      <pc:sldChg chg="modSp add mod">
        <pc:chgData name="Gareth Jones" userId="1fde167984cccd5f" providerId="LiveId" clId="{7AE55200-89F5-41F9-AF12-AB0C1AB99992}" dt="2026-01-10T18:36:16.409" v="74"/>
        <pc:sldMkLst>
          <pc:docMk/>
          <pc:sldMk cId="3512069264" sldId="6848"/>
        </pc:sldMkLst>
        <pc:spChg chg="mod">
          <ac:chgData name="Gareth Jones" userId="1fde167984cccd5f" providerId="LiveId" clId="{7AE55200-89F5-41F9-AF12-AB0C1AB99992}" dt="2026-01-10T18:36:16.409" v="74"/>
          <ac:spMkLst>
            <pc:docMk/>
            <pc:sldMk cId="3512069264" sldId="6848"/>
            <ac:spMk id="5" creationId="{D66A6414-C830-FC2F-9A05-402E0DC8FF45}"/>
          </ac:spMkLst>
        </pc:spChg>
      </pc:sldChg>
      <pc:sldChg chg="add">
        <pc:chgData name="Gareth Jones" userId="1fde167984cccd5f" providerId="LiveId" clId="{7AE55200-89F5-41F9-AF12-AB0C1AB99992}" dt="2026-01-10T18:34:50.454" v="37" actId="2890"/>
        <pc:sldMkLst>
          <pc:docMk/>
          <pc:sldMk cId="368088387" sldId="6849"/>
        </pc:sldMkLst>
      </pc:sldChg>
      <pc:sldChg chg="modSp add mod">
        <pc:chgData name="Gareth Jones" userId="1fde167984cccd5f" providerId="LiveId" clId="{7AE55200-89F5-41F9-AF12-AB0C1AB99992}" dt="2026-01-10T18:37:48.813" v="104" actId="20577"/>
        <pc:sldMkLst>
          <pc:docMk/>
          <pc:sldMk cId="275155554" sldId="6850"/>
        </pc:sldMkLst>
        <pc:spChg chg="mod">
          <ac:chgData name="Gareth Jones" userId="1fde167984cccd5f" providerId="LiveId" clId="{7AE55200-89F5-41F9-AF12-AB0C1AB99992}" dt="2026-01-10T18:37:48.813" v="104" actId="20577"/>
          <ac:spMkLst>
            <pc:docMk/>
            <pc:sldMk cId="275155554" sldId="6850"/>
            <ac:spMk id="5" creationId="{1F52526C-914C-2A47-3FCD-948F79CEA756}"/>
          </ac:spMkLst>
        </pc:spChg>
      </pc:sldChg>
      <pc:sldChg chg="modSp add mod">
        <pc:chgData name="Gareth Jones" userId="1fde167984cccd5f" providerId="LiveId" clId="{7AE55200-89F5-41F9-AF12-AB0C1AB99992}" dt="2026-01-10T18:38:27.417" v="115" actId="20577"/>
        <pc:sldMkLst>
          <pc:docMk/>
          <pc:sldMk cId="1635667839" sldId="6851"/>
        </pc:sldMkLst>
        <pc:spChg chg="mod">
          <ac:chgData name="Gareth Jones" userId="1fde167984cccd5f" providerId="LiveId" clId="{7AE55200-89F5-41F9-AF12-AB0C1AB99992}" dt="2026-01-10T18:38:27.417" v="115" actId="20577"/>
          <ac:spMkLst>
            <pc:docMk/>
            <pc:sldMk cId="1635667839" sldId="6851"/>
            <ac:spMk id="5" creationId="{834DAD8D-EB5E-7A61-2CF7-D4309F0FF940}"/>
          </ac:spMkLst>
        </pc:spChg>
      </pc:sldChg>
      <pc:sldChg chg="addSp delSp modSp add mod modAnim">
        <pc:chgData name="Gareth Jones" userId="1fde167984cccd5f" providerId="LiveId" clId="{7AE55200-89F5-41F9-AF12-AB0C1AB99992}" dt="2026-01-10T18:41:03.282" v="165" actId="20577"/>
        <pc:sldMkLst>
          <pc:docMk/>
          <pc:sldMk cId="137596570" sldId="6852"/>
        </pc:sldMkLst>
        <pc:spChg chg="del">
          <ac:chgData name="Gareth Jones" userId="1fde167984cccd5f" providerId="LiveId" clId="{7AE55200-89F5-41F9-AF12-AB0C1AB99992}" dt="2026-01-10T18:40:15.048" v="153" actId="478"/>
          <ac:spMkLst>
            <pc:docMk/>
            <pc:sldMk cId="137596570" sldId="6852"/>
            <ac:spMk id="3" creationId="{2A605092-5B97-630F-C15B-0CCFB837576C}"/>
          </ac:spMkLst>
        </pc:spChg>
        <pc:spChg chg="add mod">
          <ac:chgData name="Gareth Jones" userId="1fde167984cccd5f" providerId="LiveId" clId="{7AE55200-89F5-41F9-AF12-AB0C1AB99992}" dt="2026-01-10T18:41:03.282" v="165" actId="20577"/>
          <ac:spMkLst>
            <pc:docMk/>
            <pc:sldMk cId="137596570" sldId="6852"/>
            <ac:spMk id="4" creationId="{3CAD9F2A-9872-B735-5622-8B9C5BC0479C}"/>
          </ac:spMkLst>
        </pc:spChg>
      </pc:sldChg>
      <pc:sldChg chg="add modAnim">
        <pc:chgData name="Gareth Jones" userId="1fde167984cccd5f" providerId="LiveId" clId="{7AE55200-89F5-41F9-AF12-AB0C1AB99992}" dt="2026-01-10T18:40:12.158" v="152"/>
        <pc:sldMkLst>
          <pc:docMk/>
          <pc:sldMk cId="1707522639" sldId="6853"/>
        </pc:sldMkLst>
      </pc:sldChg>
      <pc:sldChg chg="modSp add mod replId">
        <pc:chgData name="Gareth Jones" userId="1fde167984cccd5f" providerId="LiveId" clId="{7AE55200-89F5-41F9-AF12-AB0C1AB99992}" dt="2026-01-10T18:43:22.511" v="193" actId="20577"/>
        <pc:sldMkLst>
          <pc:docMk/>
          <pc:sldMk cId="1962971938" sldId="6854"/>
        </pc:sldMkLst>
        <pc:spChg chg="mod">
          <ac:chgData name="Gareth Jones" userId="1fde167984cccd5f" providerId="LiveId" clId="{7AE55200-89F5-41F9-AF12-AB0C1AB99992}" dt="2026-01-10T18:43:22.511" v="193" actId="20577"/>
          <ac:spMkLst>
            <pc:docMk/>
            <pc:sldMk cId="1962971938" sldId="6854"/>
            <ac:spMk id="4" creationId="{D3ABCC6A-DE5D-A4CC-A9ED-4857A3DA127C}"/>
          </ac:spMkLst>
        </pc:spChg>
      </pc:sldChg>
      <pc:sldChg chg="modSp add mod">
        <pc:chgData name="Gareth Jones" userId="1fde167984cccd5f" providerId="LiveId" clId="{7AE55200-89F5-41F9-AF12-AB0C1AB99992}" dt="2026-01-10T18:41:36.202" v="174" actId="20577"/>
        <pc:sldMkLst>
          <pc:docMk/>
          <pc:sldMk cId="3975894370" sldId="6855"/>
        </pc:sldMkLst>
        <pc:spChg chg="mod">
          <ac:chgData name="Gareth Jones" userId="1fde167984cccd5f" providerId="LiveId" clId="{7AE55200-89F5-41F9-AF12-AB0C1AB99992}" dt="2026-01-10T18:41:36.202" v="174" actId="20577"/>
          <ac:spMkLst>
            <pc:docMk/>
            <pc:sldMk cId="3975894370" sldId="6855"/>
            <ac:spMk id="4" creationId="{6BCDD0E8-82F2-4195-4CB5-F4858EDE176E}"/>
          </ac:spMkLst>
        </pc:spChg>
      </pc:sldChg>
      <pc:sldChg chg="modSp add mod">
        <pc:chgData name="Gareth Jones" userId="1fde167984cccd5f" providerId="LiveId" clId="{7AE55200-89F5-41F9-AF12-AB0C1AB99992}" dt="2026-01-10T18:42:02.112" v="181" actId="20577"/>
        <pc:sldMkLst>
          <pc:docMk/>
          <pc:sldMk cId="3422379320" sldId="6856"/>
        </pc:sldMkLst>
        <pc:spChg chg="mod">
          <ac:chgData name="Gareth Jones" userId="1fde167984cccd5f" providerId="LiveId" clId="{7AE55200-89F5-41F9-AF12-AB0C1AB99992}" dt="2026-01-10T18:42:02.112" v="181" actId="20577"/>
          <ac:spMkLst>
            <pc:docMk/>
            <pc:sldMk cId="3422379320" sldId="6856"/>
            <ac:spMk id="4" creationId="{9CBFB2A0-2165-C4C0-4559-D1E22F863937}"/>
          </ac:spMkLst>
        </pc:spChg>
      </pc:sldChg>
      <pc:sldChg chg="modSp add mod">
        <pc:chgData name="Gareth Jones" userId="1fde167984cccd5f" providerId="LiveId" clId="{7AE55200-89F5-41F9-AF12-AB0C1AB99992}" dt="2026-01-10T18:42:39.129" v="187" actId="20577"/>
        <pc:sldMkLst>
          <pc:docMk/>
          <pc:sldMk cId="2569917686" sldId="6857"/>
        </pc:sldMkLst>
        <pc:spChg chg="mod">
          <ac:chgData name="Gareth Jones" userId="1fde167984cccd5f" providerId="LiveId" clId="{7AE55200-89F5-41F9-AF12-AB0C1AB99992}" dt="2026-01-10T18:42:39.129" v="187" actId="20577"/>
          <ac:spMkLst>
            <pc:docMk/>
            <pc:sldMk cId="2569917686" sldId="6857"/>
            <ac:spMk id="4" creationId="{7826B573-5CCA-43A9-B469-749F6A12FB17}"/>
          </ac:spMkLst>
        </pc:spChg>
      </pc:sldChg>
      <pc:sldChg chg="modSp add mod">
        <pc:chgData name="Gareth Jones" userId="1fde167984cccd5f" providerId="LiveId" clId="{7AE55200-89F5-41F9-AF12-AB0C1AB99992}" dt="2026-01-10T18:43:55.462" v="216" actId="20577"/>
        <pc:sldMkLst>
          <pc:docMk/>
          <pc:sldMk cId="2205469837" sldId="6858"/>
        </pc:sldMkLst>
        <pc:spChg chg="mod">
          <ac:chgData name="Gareth Jones" userId="1fde167984cccd5f" providerId="LiveId" clId="{7AE55200-89F5-41F9-AF12-AB0C1AB99992}" dt="2026-01-10T18:43:55.462" v="216" actId="20577"/>
          <ac:spMkLst>
            <pc:docMk/>
            <pc:sldMk cId="2205469837" sldId="6858"/>
            <ac:spMk id="4" creationId="{FB27F9EA-4C54-55EF-2BCB-2AAA612D4330}"/>
          </ac:spMkLst>
        </pc:spChg>
      </pc:sldChg>
      <pc:sldChg chg="modSp add mod">
        <pc:chgData name="Gareth Jones" userId="1fde167984cccd5f" providerId="LiveId" clId="{7AE55200-89F5-41F9-AF12-AB0C1AB99992}" dt="2026-01-10T18:44:36.893" v="235" actId="20577"/>
        <pc:sldMkLst>
          <pc:docMk/>
          <pc:sldMk cId="3671361930" sldId="6859"/>
        </pc:sldMkLst>
        <pc:spChg chg="mod">
          <ac:chgData name="Gareth Jones" userId="1fde167984cccd5f" providerId="LiveId" clId="{7AE55200-89F5-41F9-AF12-AB0C1AB99992}" dt="2026-01-10T18:44:36.893" v="235" actId="20577"/>
          <ac:spMkLst>
            <pc:docMk/>
            <pc:sldMk cId="3671361930" sldId="6859"/>
            <ac:spMk id="4" creationId="{130E07E9-34CA-CFCC-F2F6-22AA312895E1}"/>
          </ac:spMkLst>
        </pc:spChg>
      </pc:sldChg>
      <pc:sldChg chg="modSp add mod ord">
        <pc:chgData name="Gareth Jones" userId="1fde167984cccd5f" providerId="LiveId" clId="{7AE55200-89F5-41F9-AF12-AB0C1AB99992}" dt="2026-01-10T18:46:55.464" v="256"/>
        <pc:sldMkLst>
          <pc:docMk/>
          <pc:sldMk cId="97677166" sldId="6860"/>
        </pc:sldMkLst>
        <pc:spChg chg="mod">
          <ac:chgData name="Gareth Jones" userId="1fde167984cccd5f" providerId="LiveId" clId="{7AE55200-89F5-41F9-AF12-AB0C1AB99992}" dt="2026-01-10T18:45:14.307" v="253" actId="20577"/>
          <ac:spMkLst>
            <pc:docMk/>
            <pc:sldMk cId="97677166" sldId="6860"/>
            <ac:spMk id="4" creationId="{00854E31-8CF4-8073-278E-6F7D6CF43A1A}"/>
          </ac:spMkLst>
        </pc:spChg>
      </pc:sldChg>
      <pc:sldChg chg="modSp add mod">
        <pc:chgData name="Gareth Jones" userId="1fde167984cccd5f" providerId="LiveId" clId="{7AE55200-89F5-41F9-AF12-AB0C1AB99992}" dt="2026-01-10T18:47:45.777" v="284" actId="20577"/>
        <pc:sldMkLst>
          <pc:docMk/>
          <pc:sldMk cId="2857688324" sldId="6861"/>
        </pc:sldMkLst>
        <pc:spChg chg="mod">
          <ac:chgData name="Gareth Jones" userId="1fde167984cccd5f" providerId="LiveId" clId="{7AE55200-89F5-41F9-AF12-AB0C1AB99992}" dt="2026-01-10T18:47:45.777" v="284" actId="20577"/>
          <ac:spMkLst>
            <pc:docMk/>
            <pc:sldMk cId="2857688324" sldId="6861"/>
            <ac:spMk id="4" creationId="{8F9CA0BD-4DF0-DEA1-DCB9-F393867F077F}"/>
          </ac:spMkLst>
        </pc:spChg>
      </pc:sldChg>
      <pc:sldChg chg="modSp add mod">
        <pc:chgData name="Gareth Jones" userId="1fde167984cccd5f" providerId="LiveId" clId="{7AE55200-89F5-41F9-AF12-AB0C1AB99992}" dt="2026-01-10T18:48:12.167" v="290" actId="20577"/>
        <pc:sldMkLst>
          <pc:docMk/>
          <pc:sldMk cId="4156797906" sldId="6862"/>
        </pc:sldMkLst>
        <pc:spChg chg="mod">
          <ac:chgData name="Gareth Jones" userId="1fde167984cccd5f" providerId="LiveId" clId="{7AE55200-89F5-41F9-AF12-AB0C1AB99992}" dt="2026-01-10T18:48:12.167" v="290" actId="20577"/>
          <ac:spMkLst>
            <pc:docMk/>
            <pc:sldMk cId="4156797906" sldId="6862"/>
            <ac:spMk id="4" creationId="{29D77821-1671-C3C7-7A76-9A0AB9D68AA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565A-600F-4A3B-9EFD-04D5BDCE0521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367DE-A0A5-4066-8ADF-910C9F64B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9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367DE-A0A5-4066-8ADF-910C9F64B0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77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2E4FE-76FC-F954-298C-16950E0CB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57BBEA-DC04-0CE7-4813-82747E831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255CAE-7D8B-1DA3-B31F-B8C0EFBEC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D51E6-E3FA-B5BB-BF41-BC641DA480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8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F3E7F-AA22-652B-31A4-336090B37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019BA2-FA30-CE98-DDB4-26477BF089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C19B39-AE0C-0D3E-FB47-DA97A77E11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41389-55CE-00DB-5483-4BD183E08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0653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6552D-AAD7-B5E5-E586-BD14B7A84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82251-6DF9-15F3-B7F8-BE4D0F9C18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28397D-808E-C0B5-9FB8-2B9D484221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F2AE6-D851-8A76-AF43-1E19D190B6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205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3079C-43F0-07B1-8341-D20DB997D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25119E-D211-E590-6655-4C56FE6F78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7038AE-1911-DE82-6931-823BA5EF6E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180BA-D216-C946-11D9-C6335ACC2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389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23B4D-495E-1E03-137E-B047AA362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78220-8C1D-A560-36D8-0F788021C8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94B14D-1E3B-0D66-1538-8E14660AD0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1F4D00-FA32-780C-7717-E48B8201D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98624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670C-EA7A-BB62-A166-F2AF242F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7D573B-BFF6-BB2B-CFCD-A21D02B942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B24A0D-17CE-A343-3D8D-206CFAACC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CEECC-5D74-2D53-39B3-FDFF788746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30269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D70C6-5B78-54A1-F41B-24759AA25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E9DE72-081E-C6A0-85BC-3A2E609AF9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9522EE-7A3D-377F-BD49-2466307F7F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10D50-F558-388C-6792-E9D0496E73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9072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E5416-3125-8290-1E88-68EC1EE5F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C5EE56-5D6A-BAAC-42A0-31F84143EB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46600F-3F29-BA1F-01D9-3A5BCD817D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1A987-33E9-0E74-3B98-8E609DAB5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683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69348-798D-D9DD-97D3-D6F70DE6C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EB3AFE-201A-762F-A3F8-03F8D82DB2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5C45F7-B963-25A5-DB89-9E7D2C2514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53582-2CAA-1051-31DA-71844FAD09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3833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64921-F0D2-EF83-0400-927C44B4B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1E876D-DF54-B8CD-BEAA-2D3FE5AE5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3BF3B0-667F-1AF3-88A6-80A9FCB96F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4D693-32E2-7541-8C80-6F96E024C9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8027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1,6,7,11,14,17,19,22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367DE-A0A5-4066-8ADF-910C9F64B0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045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140AB-9C70-39E3-D820-94FD9AD4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7E46FE-47AB-7479-D282-39C9ABCB07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2A9F5-8C50-E207-7AFA-D333684F1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9B076-8570-86E0-0D14-E52BBDA5DC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50004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BC221-DCA9-AE47-6FE2-154B7C674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9AE07-F5B7-7997-7FCA-4B82A85BE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DFA3F2-1780-8794-88B1-44905B66F3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321ED-CB6B-9A3A-82EA-3352F4AC7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977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6848A-104D-2925-8389-623948DE1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ECAD44-A0E7-1319-644D-2C2F92756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0F80A9-00AC-FA12-BB0F-8ABB159122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81234-B905-2DDF-A6D2-B02605DF87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26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BEB06-33A2-A6AE-12AF-AE9BB371C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9E25FA-071A-FB6C-0909-AA3E9A766A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472F65-19D4-639A-354B-D26ED06CCC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EDD8C-6A60-EDC3-2408-A7F448D431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2116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921F3-8ADD-392E-997D-64946AF37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A07B18-4CD2-AB36-7EB4-7348E51807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E798A5-4C96-0BDA-0AB2-F52FAFD67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F133A-221B-89FA-F6F6-47F8633E01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224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C9B5F-4A58-166F-DE7B-B27AD1D66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C70AAA-5523-8A99-ACED-3CA4BB3C9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C2DFDD-FE03-31A7-A2D7-34BB8E6A0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9C167-E829-1F09-71D0-69BE095CF5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323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8C9DB-BEC2-6504-40DA-280BEBC9C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4C16E8-5D57-1499-1012-8D53AD5EB4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E98B8F-14D5-FB66-CA05-A2792082F0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467A8-9557-6842-D2CA-572B5D3B59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343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5176A-E39E-E469-77F7-1070DE57E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23F2F9-0934-CE31-B999-7608E8215B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C10B04-0A98-A2BE-2817-FEC679BB1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48357A-A017-56BC-29A0-96EBB41EE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0892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9ED65-C019-70AB-52CC-610C6E6D1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040E5E-346D-132F-B13D-69D6770077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1CB89-575E-26B8-6B94-5EC42D730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D0AD4-FEF7-4FD2-2746-2FA1F6206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367DE-A0A5-4066-8ADF-910C9F64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09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11C57-EBC8-A873-606C-754C1BE54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90DAC-2A19-A0E8-0785-B6CA90B47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B0047-9EF9-0883-7853-57E54998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4610D-34E7-B2DB-FFF5-4A017AB7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35378-E0D5-F8FB-2A32-1D24C8A9D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9197C-0C00-8D1D-B324-F391A2634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F009A-06E3-9816-8F6D-ECA6D7449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7DD70-8A5B-6D7A-FEE7-B6CE3A7C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DE4E2-624E-5164-6F34-8E974A70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CDD19-A6A0-5D33-4E3B-61F93233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8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804EF-6CB4-896F-5500-241751461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D2B4B-743C-6F2F-2B4B-FB0FBD0A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7E3BC-0790-452F-FA6B-11F59D53CE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30354-2F86-B1ED-DF61-F42CB225B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4B644-30DA-931F-2188-FFB86C3DC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100C430B-8DB6-A94C-A513-455BED2418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885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11C57-EBC8-A873-606C-754C1BE54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90DAC-2A19-A0E8-0785-B6CA90B47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B0047-9EF9-0883-7853-57E54998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4610D-34E7-B2DB-FFF5-4A017AB7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35378-E0D5-F8FB-2A32-1D24C8A9D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7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97C14-B2B8-2ACC-5DCB-C52704CA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5280C-CB48-94AB-69D8-78EABAD8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0F666-F7C5-7347-CDC6-9A99E2F35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6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FB42A-EBFD-AC7D-534F-23499311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090DF-9E2D-133D-D09C-69249D1F7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3B638-8FC8-7F03-FE14-B83E75A85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D829A-3B24-28E2-B24F-C5818EF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90607-4296-B6B9-3890-031231E8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57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98D0E-B4DB-C1CF-C5D1-A5638E056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65851-63A2-FE12-97A4-48F05C927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F1AEB-72D0-FD50-DFB2-A6BD087D1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1B57B-CEED-00C0-A397-DF7E097D9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8B9BB-E9ED-85F8-E248-1A4B42A80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4A30C-15AC-DB51-CE6A-C68F0F1F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55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B5274-24B9-7086-BDE6-C530C511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F3486-A9AF-1F96-D345-6C4A6E7E5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83E90-3CC0-0156-71BA-ADAB14EC2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A8CBE4-FA6F-3F74-CA64-1DB63236A5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F217CD-4CC8-BCDC-68E5-35738270F2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09892-19FF-CAF4-5F52-07777112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5F6BE4-9CE3-7008-5C1B-9036E55E1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8BB56A-C9B8-B0B3-63F9-3165B723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3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C3B49-60D8-A8BB-89B5-3391091C9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A3B7F-3167-3757-E628-2854D3D45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4128B-14E6-0F29-75A5-2B7AE9B1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59F888-E501-06C4-344A-5D861CE3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77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0D56A0-D19E-0C74-62E7-B505449A02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3D6844-56C2-D1C8-E5EB-994529B2A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8FF29-8FFB-5E85-5200-42E5CD210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10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622C0-9E7B-B9F7-4709-17BD43384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F4BF1-664E-1C2C-AB77-F07B53C98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960AE-3036-795D-9C13-3C0A92ADB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1B94A8-C101-80E5-E3AF-B10BDA4A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79CEE-243D-4FE6-65A1-58DE66802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7F031-9962-C1FB-0D1D-E09F71B4B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97C14-B2B8-2ACC-5DCB-C52704CA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5280C-CB48-94AB-69D8-78EABAD8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0F666-F7C5-7347-CDC6-9A99E2F35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18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94F30-DA8A-B0E8-B49D-B057CD76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082F7-11CC-71BC-17F3-438AFC911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1CD92-7F02-ED15-D094-98BAD762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73024F-88FB-3E09-ABB0-F9F3C66CBB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4FDFA-8FD2-7F60-799C-2D23C6EA7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AA78D-8838-B8A7-0A8F-62AB9005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315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9197C-0C00-8D1D-B324-F391A2634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F009A-06E3-9816-8F6D-ECA6D7449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7DD70-8A5B-6D7A-FEE7-B6CE3A7C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DE4E2-624E-5164-6F34-8E974A70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CDD19-A6A0-5D33-4E3B-61F93233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55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804EF-6CB4-896F-5500-241751461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D2B4B-743C-6F2F-2B4B-FB0FBD0A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7E3BC-0790-452F-FA6B-11F59D53CE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30354-2F86-B1ED-DF61-F42CB225B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4B644-30DA-931F-2188-FFB86C3DC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100C430B-8DB6-A94C-A513-455BED2418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4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24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FB42A-EBFD-AC7D-534F-23499311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090DF-9E2D-133D-D09C-69249D1F7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3B638-8FC8-7F03-FE14-B83E75A85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D829A-3B24-28E2-B24F-C5818EF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90607-4296-B6B9-3890-031231E8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5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98D0E-B4DB-C1CF-C5D1-A5638E056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65851-63A2-FE12-97A4-48F05C927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F1AEB-72D0-FD50-DFB2-A6BD087D1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1B57B-CEED-00C0-A397-DF7E097D9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8B9BB-E9ED-85F8-E248-1A4B42A80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4A30C-15AC-DB51-CE6A-C68F0F1F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8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B5274-24B9-7086-BDE6-C530C511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F3486-A9AF-1F96-D345-6C4A6E7E5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83E90-3CC0-0156-71BA-ADAB14EC2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A8CBE4-FA6F-3F74-CA64-1DB63236A5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F217CD-4CC8-BCDC-68E5-35738270F2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09892-19FF-CAF4-5F52-07777112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5F6BE4-9CE3-7008-5C1B-9036E55E1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8BB56A-C9B8-B0B3-63F9-3165B723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2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C3B49-60D8-A8BB-89B5-3391091C9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A3B7F-3167-3757-E628-2854D3D45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4128B-14E6-0F29-75A5-2B7AE9B1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59F888-E501-06C4-344A-5D861CE3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8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0D56A0-D19E-0C74-62E7-B505449A02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3D6844-56C2-D1C8-E5EB-994529B2A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8FF29-8FFB-5E85-5200-42E5CD210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622C0-9E7B-B9F7-4709-17BD43384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F4BF1-664E-1C2C-AB77-F07B53C98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960AE-3036-795D-9C13-3C0A92ADB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1B94A8-C101-80E5-E3AF-B10BDA4A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79CEE-243D-4FE6-65A1-58DE66802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7F031-9962-C1FB-0D1D-E09F71B4B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8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94F30-DA8A-B0E8-B49D-B057CD76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082F7-11CC-71BC-17F3-438AFC911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1CD92-7F02-ED15-D094-98BAD762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73024F-88FB-3E09-ABB0-F9F3C66CBB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4FDFA-8FD2-7F60-799C-2D23C6EA7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AA78D-8838-B8A7-0A8F-62AB9005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3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cient vintage blue map background. Retro style. Science, education, travel, vintage background. History and geography team.">
            <a:extLst>
              <a:ext uri="{FF2B5EF4-FFF2-40B4-BE49-F238E27FC236}">
                <a16:creationId xmlns:a16="http://schemas.microsoft.com/office/drawing/2014/main" id="{A8434EC9-CC58-D07B-54B6-92309E6B9CF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78" t="16126" r="1684"/>
          <a:stretch/>
        </p:blipFill>
        <p:spPr bwMode="auto">
          <a:xfrm>
            <a:off x="1" y="-21484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32E45E8-4F79-7B48-A012-6005C0C1DDB8}"/>
              </a:ext>
            </a:extLst>
          </p:cNvPr>
          <p:cNvSpPr/>
          <p:nvPr userDrawn="1"/>
        </p:nvSpPr>
        <p:spPr>
          <a:xfrm>
            <a:off x="-161855" y="5122016"/>
            <a:ext cx="9406847" cy="457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C5ADAE-0AB9-7894-6BD0-767F41F2106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22302" y="4319203"/>
            <a:ext cx="693272" cy="73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11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cient vintage blue map background. Retro style. Science, education, travel, vintage background. History and geography team.">
            <a:extLst>
              <a:ext uri="{FF2B5EF4-FFF2-40B4-BE49-F238E27FC236}">
                <a16:creationId xmlns:a16="http://schemas.microsoft.com/office/drawing/2014/main" id="{A8434EC9-CC58-D07B-54B6-92309E6B9CF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78" t="16126"/>
          <a:stretch/>
        </p:blipFill>
        <p:spPr bwMode="auto">
          <a:xfrm>
            <a:off x="-161854" y="0"/>
            <a:ext cx="9305855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32E45E8-4F79-7B48-A012-6005C0C1DDB8}"/>
              </a:ext>
            </a:extLst>
          </p:cNvPr>
          <p:cNvSpPr/>
          <p:nvPr userDrawn="1"/>
        </p:nvSpPr>
        <p:spPr>
          <a:xfrm>
            <a:off x="-161854" y="5122017"/>
            <a:ext cx="9406847" cy="457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A2470D4-7E62-F2E5-3004-F6626921D5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02" y="4320513"/>
            <a:ext cx="693272" cy="735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E548305-F8C9-9FBA-A8F3-3A3E4A11C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F7A670-2E86-D5BF-80CF-FCB7B2B5F923}"/>
              </a:ext>
            </a:extLst>
          </p:cNvPr>
          <p:cNvSpPr txBox="1"/>
          <p:nvPr/>
        </p:nvSpPr>
        <p:spPr>
          <a:xfrm>
            <a:off x="-161854" y="221999"/>
            <a:ext cx="93058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en-GB" sz="6000" b="1" dirty="0">
                <a:solidFill>
                  <a:srgbClr val="FF0000"/>
                </a:solidFill>
                <a:latin typeface="Calibri" panose="020F0502020204030204"/>
              </a:rPr>
              <a:t>Studies in</a:t>
            </a:r>
          </a:p>
          <a:p>
            <a:pPr algn="ctr" defTabSz="914378"/>
            <a:r>
              <a:rPr lang="en-GB" sz="8000" b="1" spc="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A C T S</a:t>
            </a:r>
          </a:p>
          <a:p>
            <a:pPr algn="ctr" defTabSz="914378"/>
            <a:r>
              <a:rPr lang="en-GB" sz="6000" b="1" dirty="0">
                <a:solidFill>
                  <a:srgbClr val="FF0000"/>
                </a:solidFill>
                <a:latin typeface="Calibri" panose="020F0502020204030204"/>
              </a:rPr>
              <a:t>of Apostles</a:t>
            </a:r>
          </a:p>
          <a:p>
            <a:pPr algn="ctr" defTabSz="914378"/>
            <a:endParaRPr lang="en-GB" b="1" dirty="0">
              <a:solidFill>
                <a:srgbClr val="FF0000"/>
              </a:solidFill>
              <a:latin typeface="Calibri" panose="020F0502020204030204"/>
            </a:endParaRPr>
          </a:p>
          <a:p>
            <a:pPr algn="ctr" defTabSz="914378"/>
            <a:r>
              <a:rPr lang="en-GB" sz="3000" b="1" spc="300" dirty="0">
                <a:solidFill>
                  <a:prstClr val="black"/>
                </a:solidFill>
                <a:latin typeface="Calibri" panose="020F0502020204030204"/>
              </a:rPr>
              <a:t>36: The Important Letter</a:t>
            </a:r>
          </a:p>
          <a:p>
            <a:pPr algn="ctr" defTabSz="914378"/>
            <a:r>
              <a:rPr lang="en-GB" sz="3000" b="1" spc="300" dirty="0">
                <a:solidFill>
                  <a:prstClr val="black"/>
                </a:solidFill>
                <a:latin typeface="Calibri" panose="020F0502020204030204"/>
              </a:rPr>
              <a:t>11</a:t>
            </a:r>
            <a:r>
              <a:rPr lang="en-GB" sz="3000" b="1" spc="300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GB" sz="3000" b="1" spc="300" dirty="0">
                <a:solidFill>
                  <a:prstClr val="black"/>
                </a:solidFill>
                <a:latin typeface="Calibri" panose="020F0502020204030204"/>
              </a:rPr>
              <a:t> January 2026</a:t>
            </a:r>
          </a:p>
          <a:p>
            <a:pPr algn="ctr" defTabSz="914378"/>
            <a:r>
              <a:rPr lang="en-GB" sz="3000" b="1" spc="300" dirty="0">
                <a:solidFill>
                  <a:prstClr val="black"/>
                </a:solidFill>
                <a:latin typeface="Calibri" panose="020F0502020204030204"/>
              </a:rPr>
              <a:t>Gareth Jones</a:t>
            </a:r>
          </a:p>
        </p:txBody>
      </p:sp>
    </p:spTree>
    <p:extLst>
      <p:ext uri="{BB962C8B-B14F-4D97-AF65-F5344CB8AC3E}">
        <p14:creationId xmlns:p14="http://schemas.microsoft.com/office/powerpoint/2010/main" val="352845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D14A3-5EAC-6222-653E-A2C7FC8CC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229063-EDE5-AE7F-8B98-D8D327272AC5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</p:spTree>
    <p:extLst>
      <p:ext uri="{BB962C8B-B14F-4D97-AF65-F5344CB8AC3E}">
        <p14:creationId xmlns:p14="http://schemas.microsoft.com/office/powerpoint/2010/main" val="33564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B8059-612A-9A84-F75E-624A7E506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CB8FC4-1D74-C8B3-B693-06F74F94D895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3CAD9F2A-9872-B735-5622-8B9C5BC0479C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Then it seemed good to the apostles and the elders,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with the whole church, to choose men from among them and send them to Antioch with Paul and Barnabas.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They sent Judas called Barsabbas, and Silas, leading men among the brothers, with the following letter: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15:22-23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96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F1E18-27D7-F7E7-B46A-F8FBF4333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0438EF-93FA-7316-F465-D76AB7CEC8EF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CDD0E8-82F2-4195-4CB5-F4858EDE176E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men who have risked their lives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for the name of our Lord Jesus Christ.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894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B1D46-7073-DF5A-0003-4ADB3FA8B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31223F-FAD8-426F-D78E-EDDA93FC33A4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9CBFB2A0-2165-C4C0-4559-D1E22F863937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They sent Judas called Barsabbas, and Silas,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leading men among the brothers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15:22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379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7D419-FA57-7FEB-01B9-116957877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D6275C-B342-C2B6-B924-17FAFB9A3C65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826B573-5CCA-43A9-B469-749F6A12FB17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We have therefore sent Judas and Silas,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who themselves will tell you the same things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by word of mouth.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15:27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917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7DBDD-CFF5-9320-4D5B-1907DD82C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815D8-6AFD-79D3-D040-8BBC6F95ED5E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AC9E81-1B4F-B8F6-CCE1-AA5687CC01D3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</p:spTree>
    <p:extLst>
      <p:ext uri="{BB962C8B-B14F-4D97-AF65-F5344CB8AC3E}">
        <p14:creationId xmlns:p14="http://schemas.microsoft.com/office/powerpoint/2010/main" val="170752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4D779-7705-DF16-A72A-77B8E6316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35C473-6768-68B9-EA37-521D940CD01C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0542FC-0BCE-28A6-CF66-398C6BC9B340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D3ABCC6A-DE5D-A4CC-A9ED-4857A3DA127C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“The brothers, both the apostles and the elders,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 the brothers who are of the Gentiles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in Antioch and Syria and Cilicia, greetings.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15:23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971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69EC6-4D0A-4641-891A-684D2B22E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0CD6C0-8345-00FC-D5F9-38C2F1BDBF00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3AD68D-80A2-3652-9463-95B5D7D77491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FB27F9EA-4C54-55EF-2BCB-2AAA612D4330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There is one body and one Spirit –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just as you were called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 the one hope that belongs to your call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Ephesians 4:4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69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EB4DB-A897-BEE9-6EF2-682B8B218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C8772-F47B-56B3-A481-6A9C172E2C3C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33FDF7-7E04-AA74-B5F4-8294A1B807C8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130E07E9-34CA-CFCC-F2F6-22AA312895E1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Since we have heard that some persons have gone out from us and troubled you with words, unsettling your minds, although we gave them no instructions,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it has seemed good to us, having come to one accord,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 choose men and send them to you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with our beloved Barnabas and Paul,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15:24-25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361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13C97-E899-442E-DFDF-A2840714D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93AB-4E0C-8C03-CE7A-109B71FC7BAA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E28D98-62E7-175D-96D7-AF8BB6B014D8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00854E31-8CF4-8073-278E-6F7D6CF43A1A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For we do not have a high priest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who is unable to sympathize with our weaknesses,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but one who in every respect has been tempted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as we are, yet without sin.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Hebrews 4:15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7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48305-F8C9-9FBA-A8F3-3A3E4A11C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F7A670-2E86-D5BF-80CF-FCB7B2B5F923}"/>
              </a:ext>
            </a:extLst>
          </p:cNvPr>
          <p:cNvSpPr txBox="1"/>
          <p:nvPr/>
        </p:nvSpPr>
        <p:spPr>
          <a:xfrm>
            <a:off x="-161855" y="221999"/>
            <a:ext cx="930585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>
                <a:solidFill>
                  <a:srgbClr val="FF0000"/>
                </a:solidFill>
              </a:rPr>
              <a:t>Studies in</a:t>
            </a:r>
          </a:p>
          <a:p>
            <a:pPr algn="ctr"/>
            <a:r>
              <a:rPr lang="en-GB" sz="8000" b="1" spc="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 T S</a:t>
            </a:r>
          </a:p>
          <a:p>
            <a:pPr algn="ctr"/>
            <a:r>
              <a:rPr lang="en-GB" sz="6000" b="1">
                <a:solidFill>
                  <a:srgbClr val="FF0000"/>
                </a:solidFill>
              </a:rPr>
              <a:t>of Apostles</a:t>
            </a:r>
          </a:p>
          <a:p>
            <a:pPr algn="ctr"/>
            <a:endParaRPr lang="en-GB" b="1">
              <a:solidFill>
                <a:srgbClr val="FF0000"/>
              </a:solidFill>
            </a:endParaRPr>
          </a:p>
          <a:p>
            <a:pPr algn="ctr"/>
            <a:r>
              <a:rPr lang="en-GB" b="1" spc="300"/>
              <a:t>Taking the gospel to the ends of the earth</a:t>
            </a:r>
          </a:p>
        </p:txBody>
      </p:sp>
    </p:spTree>
    <p:extLst>
      <p:ext uri="{BB962C8B-B14F-4D97-AF65-F5344CB8AC3E}">
        <p14:creationId xmlns:p14="http://schemas.microsoft.com/office/powerpoint/2010/main" val="4269111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D33E3-5770-4250-1BF4-DDCF12FA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D8C8B5-09BD-DFDA-CA37-B252523F8B01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AE4E93-D326-4966-FFA0-FFE367B04A86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F9CA0BD-4DF0-DEA1-DCB9-F393867F077F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For it has seemed good to the Holy Spirit and to us to lay on you no greater burden than these requirements: that you abstain from what has been sacrificed to idols, and from blood, and from what has been strangled,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and from sexual immorality.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If you keep yourselves from these, you will do well. Farewell.”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15:28-29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6883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42297-5025-2BB4-0AEF-D528E7606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37F7B3-57E7-AC64-E2C8-8240C610FFC1}"/>
              </a:ext>
            </a:extLst>
          </p:cNvPr>
          <p:cNvSpPr txBox="1"/>
          <p:nvPr/>
        </p:nvSpPr>
        <p:spPr>
          <a:xfrm>
            <a:off x="-9154" y="-24235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 chosen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E0EAE8-1BC8-74FB-6983-F5123003C656}"/>
              </a:ext>
            </a:extLst>
          </p:cNvPr>
          <p:cNvSpPr txBox="1"/>
          <p:nvPr/>
        </p:nvSpPr>
        <p:spPr>
          <a:xfrm>
            <a:off x="4663443" y="0"/>
            <a:ext cx="4489713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Letter composed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29D77821-1671-C3C7-7A76-9A0AB9D68AA0}"/>
              </a:ext>
            </a:extLst>
          </p:cNvPr>
          <p:cNvSpPr txBox="1">
            <a:spLocks/>
          </p:cNvSpPr>
          <p:nvPr/>
        </p:nvSpPr>
        <p:spPr>
          <a:xfrm>
            <a:off x="1" y="739290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And Judas and Silas, who were themselves prophets, encouraged and strengthened the brothers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with many words. And after they had spent some time, they were sent off in peace by the brothers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 those who had sent them.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But Paul and Barnabas remained in Antioch,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teaching and preaching the word of the Lord, 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with many others also.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15:32-34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797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35B8A-201A-E259-0085-F6A858F01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CD20BC-ED3B-6C02-72F9-C6D97675E39B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But you will receive power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when the Holy Spirit has come upon you,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you will be my witnesses in Jerusalem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in all Judea and Samaria,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to the end of the earth.”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1:8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6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0E0DC-6DB6-A12E-7C1B-50163BBBE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AE9C7-8401-58CE-518B-4BB5E95CCBD3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There is one body and one Spirit –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just as you were called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to the one hope that belongs to your call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Ephesians 4:4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174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45FDB-B8B4-626B-B4D7-5F21905AB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66A6414-C830-FC2F-9A05-402E0DC8FF45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when they arrived and gathered the church together, they declared all that God had done with them, and how he had opened a door of faith to the Gentiles.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14:27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06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D6F7E-61A3-1370-D688-A90CB0A8D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34242C-A5F2-930C-CC08-BAC27E1DAB92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But some men came down from Judea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were teaching the brothers,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“Unless you are circumcised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according to the custom of Moses,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you cannot be saved.”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15:1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88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87ADE-631C-7D1C-AEE3-A86E0C32F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3242AE-BE9E-7B39-B809-E8249E13E002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“Repent and be baptized every one of you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 in the name of Jesus Christ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for the forgiveness of your sins,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you will receive the gift of the Holy Spirit.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2:38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099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6BA83-AD6F-A9F2-142A-2A7554988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52526C-914C-2A47-3FCD-948F79CEA756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after Paul and Barnabas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had no small dissension and debate with them,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Paul and Barnabas and some of the others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were appointed to go up to Jerusalem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to the apostles and the elders about this question.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15:2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55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81B37-AA30-90E7-3BB8-180689D81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4DAD8D-EB5E-7A61-2CF7-D4309F0FF940}"/>
              </a:ext>
            </a:extLst>
          </p:cNvPr>
          <p:cNvSpPr txBox="1">
            <a:spLocks/>
          </p:cNvSpPr>
          <p:nvPr/>
        </p:nvSpPr>
        <p:spPr>
          <a:xfrm>
            <a:off x="1" y="353518"/>
            <a:ext cx="9144000" cy="458115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Therefore my judgment is that we should not trouble those of the Gentiles who turn to God, but should write to them to abstain from the things polluted by idols,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and from sexual immorality, and from what has been strangled, and from blood. For from ancient generations Moses has had in every city those who proclaim him,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for he is read every Sabbath in the synagogues.” </a:t>
            </a: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Acts 15:19-21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66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769</Words>
  <Application>Microsoft Office PowerPoint</Application>
  <PresentationFormat>On-screen Show (16:9)</PresentationFormat>
  <Paragraphs>128</Paragraphs>
  <Slides>21</Slides>
  <Notes>21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Gareth Jones</cp:lastModifiedBy>
  <cp:revision>4</cp:revision>
  <cp:lastPrinted>2024-10-19T13:45:59Z</cp:lastPrinted>
  <dcterms:created xsi:type="dcterms:W3CDTF">2013-08-21T19:17:07Z</dcterms:created>
  <dcterms:modified xsi:type="dcterms:W3CDTF">2026-01-10T18:48:21Z</dcterms:modified>
</cp:coreProperties>
</file>