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317" r:id="rId2"/>
    <p:sldId id="370" r:id="rId3"/>
    <p:sldId id="371" r:id="rId4"/>
    <p:sldId id="380" r:id="rId5"/>
    <p:sldId id="381" r:id="rId6"/>
    <p:sldId id="382" r:id="rId7"/>
    <p:sldId id="383" r:id="rId8"/>
    <p:sldId id="372" r:id="rId9"/>
    <p:sldId id="384" r:id="rId10"/>
    <p:sldId id="385" r:id="rId11"/>
    <p:sldId id="354" r:id="rId12"/>
    <p:sldId id="386" r:id="rId13"/>
    <p:sldId id="387" r:id="rId14"/>
    <p:sldId id="388" r:id="rId15"/>
    <p:sldId id="389" r:id="rId16"/>
    <p:sldId id="390" r:id="rId17"/>
    <p:sldId id="392" r:id="rId18"/>
    <p:sldId id="391" r:id="rId19"/>
    <p:sldId id="393" r:id="rId20"/>
    <p:sldId id="394" r:id="rId21"/>
    <p:sldId id="395"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FFCC66"/>
    <a:srgbClr val="990099"/>
    <a:srgbClr val="CC0099"/>
    <a:srgbClr val="FE9202"/>
    <a:srgbClr val="6C1A00"/>
    <a:srgbClr val="00AACC"/>
    <a:srgbClr val="5EEC3C"/>
    <a:srgbClr val="1D3A00"/>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4227D-0F46-4AA0-A8AA-99F6EF84EE26}" v="51" dt="2026-01-03T19:23:50.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660"/>
  </p:normalViewPr>
  <p:slideViewPr>
    <p:cSldViewPr>
      <p:cViewPr>
        <p:scale>
          <a:sx n="70" d="100"/>
          <a:sy n="70" d="100"/>
        </p:scale>
        <p:origin x="572" y="27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fde167984cccd5f" providerId="LiveId" clId="{7AE55200-89F5-41F9-AF12-AB0C1AB99992}"/>
    <pc:docChg chg="undo custSel addSld delSld modSld sldOrd modMainMaster">
      <pc:chgData name="Gareth Jones" userId="1fde167984cccd5f" providerId="LiveId" clId="{7AE55200-89F5-41F9-AF12-AB0C1AB99992}" dt="2026-01-03T19:24:14.802" v="310"/>
      <pc:docMkLst>
        <pc:docMk/>
      </pc:docMkLst>
      <pc:sldChg chg="del">
        <pc:chgData name="Gareth Jones" userId="1fde167984cccd5f" providerId="LiveId" clId="{7AE55200-89F5-41F9-AF12-AB0C1AB99992}" dt="2026-01-03T19:09:44.865" v="107" actId="47"/>
        <pc:sldMkLst>
          <pc:docMk/>
          <pc:sldMk cId="2224313492" sldId="283"/>
        </pc:sldMkLst>
      </pc:sldChg>
      <pc:sldChg chg="modAnim">
        <pc:chgData name="Gareth Jones" userId="1fde167984cccd5f" providerId="LiveId" clId="{7AE55200-89F5-41F9-AF12-AB0C1AB99992}" dt="2026-01-03T19:23:30.131" v="305" actId="21"/>
        <pc:sldMkLst>
          <pc:docMk/>
          <pc:sldMk cId="4127924083" sldId="317"/>
        </pc:sldMkLst>
      </pc:sldChg>
      <pc:sldChg chg="modSp mod modAnim">
        <pc:chgData name="Gareth Jones" userId="1fde167984cccd5f" providerId="LiveId" clId="{7AE55200-89F5-41F9-AF12-AB0C1AB99992}" dt="2026-01-03T19:23:30.131" v="305" actId="21"/>
        <pc:sldMkLst>
          <pc:docMk/>
          <pc:sldMk cId="3547823010" sldId="354"/>
        </pc:sldMkLst>
        <pc:spChg chg="mod">
          <ac:chgData name="Gareth Jones" userId="1fde167984cccd5f" providerId="LiveId" clId="{7AE55200-89F5-41F9-AF12-AB0C1AB99992}" dt="2026-01-03T19:14:19.145" v="156" actId="1076"/>
          <ac:spMkLst>
            <pc:docMk/>
            <pc:sldMk cId="3547823010" sldId="354"/>
            <ac:spMk id="3" creationId="{4D30457E-56BB-302F-4F56-EE7CD03D8DC9}"/>
          </ac:spMkLst>
        </pc:spChg>
      </pc:sldChg>
      <pc:sldChg chg="del">
        <pc:chgData name="Gareth Jones" userId="1fde167984cccd5f" providerId="LiveId" clId="{7AE55200-89F5-41F9-AF12-AB0C1AB99992}" dt="2026-01-03T19:09:44.865" v="107" actId="47"/>
        <pc:sldMkLst>
          <pc:docMk/>
          <pc:sldMk cId="453252705" sldId="369"/>
        </pc:sldMkLst>
      </pc:sldChg>
      <pc:sldChg chg="modAnim">
        <pc:chgData name="Gareth Jones" userId="1fde167984cccd5f" providerId="LiveId" clId="{7AE55200-89F5-41F9-AF12-AB0C1AB99992}" dt="2026-01-03T19:23:30.131" v="305" actId="21"/>
        <pc:sldMkLst>
          <pc:docMk/>
          <pc:sldMk cId="2809090261" sldId="370"/>
        </pc:sldMkLst>
      </pc:sldChg>
      <pc:sldChg chg="modSp mod modAnim">
        <pc:chgData name="Gareth Jones" userId="1fde167984cccd5f" providerId="LiveId" clId="{7AE55200-89F5-41F9-AF12-AB0C1AB99992}" dt="2026-01-03T19:23:30.131" v="305" actId="21"/>
        <pc:sldMkLst>
          <pc:docMk/>
          <pc:sldMk cId="3284265503" sldId="371"/>
        </pc:sldMkLst>
        <pc:spChg chg="mod">
          <ac:chgData name="Gareth Jones" userId="1fde167984cccd5f" providerId="LiveId" clId="{7AE55200-89F5-41F9-AF12-AB0C1AB99992}" dt="2026-01-03T19:06:28.143" v="43" actId="20577"/>
          <ac:spMkLst>
            <pc:docMk/>
            <pc:sldMk cId="3284265503" sldId="371"/>
            <ac:spMk id="4" creationId="{2FE1D526-554D-AE5B-866E-8D784D87B522}"/>
          </ac:spMkLst>
        </pc:spChg>
      </pc:sldChg>
      <pc:sldChg chg="addSp delSp modSp mod addAnim delAnim modAnim">
        <pc:chgData name="Gareth Jones" userId="1fde167984cccd5f" providerId="LiveId" clId="{7AE55200-89F5-41F9-AF12-AB0C1AB99992}" dt="2026-01-03T19:23:30.131" v="305" actId="21"/>
        <pc:sldMkLst>
          <pc:docMk/>
          <pc:sldMk cId="542475608" sldId="372"/>
        </pc:sldMkLst>
        <pc:spChg chg="add mod">
          <ac:chgData name="Gareth Jones" userId="1fde167984cccd5f" providerId="LiveId" clId="{7AE55200-89F5-41F9-AF12-AB0C1AB99992}" dt="2026-01-03T19:09:52.239" v="108" actId="207"/>
          <ac:spMkLst>
            <pc:docMk/>
            <pc:sldMk cId="542475608" sldId="372"/>
            <ac:spMk id="2" creationId="{F0A7A6FF-0B8A-F5DA-14D8-8ECE95CE6D69}"/>
          </ac:spMkLst>
        </pc:spChg>
        <pc:spChg chg="mod">
          <ac:chgData name="Gareth Jones" userId="1fde167984cccd5f" providerId="LiveId" clId="{7AE55200-89F5-41F9-AF12-AB0C1AB99992}" dt="2025-12-27T17:54:16.265" v="7" actId="20577"/>
          <ac:spMkLst>
            <pc:docMk/>
            <pc:sldMk cId="542475608" sldId="372"/>
            <ac:spMk id="10" creationId="{B1D9A9E5-F855-44E9-1919-A0E95201F514}"/>
          </ac:spMkLst>
        </pc:spChg>
      </pc:sldChg>
      <pc:sldChg chg="del">
        <pc:chgData name="Gareth Jones" userId="1fde167984cccd5f" providerId="LiveId" clId="{7AE55200-89F5-41F9-AF12-AB0C1AB99992}" dt="2026-01-03T19:10:55.684" v="113" actId="47"/>
        <pc:sldMkLst>
          <pc:docMk/>
          <pc:sldMk cId="2081804217" sldId="373"/>
        </pc:sldMkLst>
      </pc:sldChg>
      <pc:sldChg chg="del">
        <pc:chgData name="Gareth Jones" userId="1fde167984cccd5f" providerId="LiveId" clId="{7AE55200-89F5-41F9-AF12-AB0C1AB99992}" dt="2026-01-03T19:19:29.812" v="261" actId="47"/>
        <pc:sldMkLst>
          <pc:docMk/>
          <pc:sldMk cId="1598302831" sldId="374"/>
        </pc:sldMkLst>
      </pc:sldChg>
      <pc:sldChg chg="del">
        <pc:chgData name="Gareth Jones" userId="1fde167984cccd5f" providerId="LiveId" clId="{7AE55200-89F5-41F9-AF12-AB0C1AB99992}" dt="2026-01-03T19:19:29.812" v="261" actId="47"/>
        <pc:sldMkLst>
          <pc:docMk/>
          <pc:sldMk cId="2990319079" sldId="376"/>
        </pc:sldMkLst>
      </pc:sldChg>
      <pc:sldChg chg="del">
        <pc:chgData name="Gareth Jones" userId="1fde167984cccd5f" providerId="LiveId" clId="{7AE55200-89F5-41F9-AF12-AB0C1AB99992}" dt="2026-01-03T19:19:29.812" v="261" actId="47"/>
        <pc:sldMkLst>
          <pc:docMk/>
          <pc:sldMk cId="2549045625" sldId="377"/>
        </pc:sldMkLst>
      </pc:sldChg>
      <pc:sldChg chg="del">
        <pc:chgData name="Gareth Jones" userId="1fde167984cccd5f" providerId="LiveId" clId="{7AE55200-89F5-41F9-AF12-AB0C1AB99992}" dt="2026-01-03T19:19:29.812" v="261" actId="47"/>
        <pc:sldMkLst>
          <pc:docMk/>
          <pc:sldMk cId="630912610" sldId="378"/>
        </pc:sldMkLst>
      </pc:sldChg>
      <pc:sldChg chg="del">
        <pc:chgData name="Gareth Jones" userId="1fde167984cccd5f" providerId="LiveId" clId="{7AE55200-89F5-41F9-AF12-AB0C1AB99992}" dt="2026-01-03T19:19:29.812" v="261" actId="47"/>
        <pc:sldMkLst>
          <pc:docMk/>
          <pc:sldMk cId="3283860759" sldId="379"/>
        </pc:sldMkLst>
      </pc:sldChg>
      <pc:sldChg chg="modSp add mod modAnim">
        <pc:chgData name="Gareth Jones" userId="1fde167984cccd5f" providerId="LiveId" clId="{7AE55200-89F5-41F9-AF12-AB0C1AB99992}" dt="2026-01-03T19:23:30.131" v="305" actId="21"/>
        <pc:sldMkLst>
          <pc:docMk/>
          <pc:sldMk cId="1124280653" sldId="380"/>
        </pc:sldMkLst>
        <pc:spChg chg="mod">
          <ac:chgData name="Gareth Jones" userId="1fde167984cccd5f" providerId="LiveId" clId="{7AE55200-89F5-41F9-AF12-AB0C1AB99992}" dt="2026-01-03T19:07:14.306" v="71" actId="20577"/>
          <ac:spMkLst>
            <pc:docMk/>
            <pc:sldMk cId="1124280653" sldId="380"/>
            <ac:spMk id="4" creationId="{1D5F3F90-9755-0AD8-BAAD-24AEFC37001C}"/>
          </ac:spMkLst>
        </pc:spChg>
      </pc:sldChg>
      <pc:sldChg chg="modSp add mod modAnim">
        <pc:chgData name="Gareth Jones" userId="1fde167984cccd5f" providerId="LiveId" clId="{7AE55200-89F5-41F9-AF12-AB0C1AB99992}" dt="2026-01-03T19:23:30.131" v="305" actId="21"/>
        <pc:sldMkLst>
          <pc:docMk/>
          <pc:sldMk cId="4241377586" sldId="381"/>
        </pc:sldMkLst>
        <pc:spChg chg="mod">
          <ac:chgData name="Gareth Jones" userId="1fde167984cccd5f" providerId="LiveId" clId="{7AE55200-89F5-41F9-AF12-AB0C1AB99992}" dt="2026-01-03T19:08:38.090" v="89" actId="20577"/>
          <ac:spMkLst>
            <pc:docMk/>
            <pc:sldMk cId="4241377586" sldId="381"/>
            <ac:spMk id="4" creationId="{73493A76-B30E-E455-0FA5-7976D1CB67CB}"/>
          </ac:spMkLst>
        </pc:spChg>
      </pc:sldChg>
      <pc:sldChg chg="modSp add mod modAnim">
        <pc:chgData name="Gareth Jones" userId="1fde167984cccd5f" providerId="LiveId" clId="{7AE55200-89F5-41F9-AF12-AB0C1AB99992}" dt="2026-01-03T19:23:30.131" v="305" actId="21"/>
        <pc:sldMkLst>
          <pc:docMk/>
          <pc:sldMk cId="1959889378" sldId="382"/>
        </pc:sldMkLst>
        <pc:spChg chg="mod">
          <ac:chgData name="Gareth Jones" userId="1fde167984cccd5f" providerId="LiveId" clId="{7AE55200-89F5-41F9-AF12-AB0C1AB99992}" dt="2026-01-03T19:08:28.925" v="86" actId="20577"/>
          <ac:spMkLst>
            <pc:docMk/>
            <pc:sldMk cId="1959889378" sldId="382"/>
            <ac:spMk id="4" creationId="{61147702-405F-2067-C408-C1450C511E29}"/>
          </ac:spMkLst>
        </pc:spChg>
      </pc:sldChg>
      <pc:sldChg chg="modSp add mod modAnim">
        <pc:chgData name="Gareth Jones" userId="1fde167984cccd5f" providerId="LiveId" clId="{7AE55200-89F5-41F9-AF12-AB0C1AB99992}" dt="2026-01-03T19:23:30.131" v="305" actId="21"/>
        <pc:sldMkLst>
          <pc:docMk/>
          <pc:sldMk cId="3052145978" sldId="383"/>
        </pc:sldMkLst>
        <pc:spChg chg="mod">
          <ac:chgData name="Gareth Jones" userId="1fde167984cccd5f" providerId="LiveId" clId="{7AE55200-89F5-41F9-AF12-AB0C1AB99992}" dt="2026-01-03T19:09:21.486" v="105" actId="20577"/>
          <ac:spMkLst>
            <pc:docMk/>
            <pc:sldMk cId="3052145978" sldId="383"/>
            <ac:spMk id="4" creationId="{E194E995-7263-4EC0-3649-C03678E625E0}"/>
          </ac:spMkLst>
        </pc:spChg>
      </pc:sldChg>
      <pc:sldChg chg="modSp add mod ord modAnim">
        <pc:chgData name="Gareth Jones" userId="1fde167984cccd5f" providerId="LiveId" clId="{7AE55200-89F5-41F9-AF12-AB0C1AB99992}" dt="2026-01-03T19:23:30.131" v="305" actId="21"/>
        <pc:sldMkLst>
          <pc:docMk/>
          <pc:sldMk cId="3871558641" sldId="384"/>
        </pc:sldMkLst>
        <pc:spChg chg="mod">
          <ac:chgData name="Gareth Jones" userId="1fde167984cccd5f" providerId="LiveId" clId="{7AE55200-89F5-41F9-AF12-AB0C1AB99992}" dt="2026-01-03T19:11:46.123" v="134" actId="20577"/>
          <ac:spMkLst>
            <pc:docMk/>
            <pc:sldMk cId="3871558641" sldId="384"/>
            <ac:spMk id="4" creationId="{DD85EC42-2064-3461-4275-1A02EA602EFB}"/>
          </ac:spMkLst>
        </pc:spChg>
      </pc:sldChg>
      <pc:sldChg chg="add modAnim">
        <pc:chgData name="Gareth Jones" userId="1fde167984cccd5f" providerId="LiveId" clId="{7AE55200-89F5-41F9-AF12-AB0C1AB99992}" dt="2026-01-03T19:23:30.131" v="305" actId="21"/>
        <pc:sldMkLst>
          <pc:docMk/>
          <pc:sldMk cId="1287328289" sldId="385"/>
        </pc:sldMkLst>
      </pc:sldChg>
      <pc:sldChg chg="addSp modSp add mod ord modAnim">
        <pc:chgData name="Gareth Jones" userId="1fde167984cccd5f" providerId="LiveId" clId="{7AE55200-89F5-41F9-AF12-AB0C1AB99992}" dt="2026-01-03T19:23:30.131" v="305" actId="21"/>
        <pc:sldMkLst>
          <pc:docMk/>
          <pc:sldMk cId="4092674283" sldId="386"/>
        </pc:sldMkLst>
        <pc:spChg chg="add mod">
          <ac:chgData name="Gareth Jones" userId="1fde167984cccd5f" providerId="LiveId" clId="{7AE55200-89F5-41F9-AF12-AB0C1AB99992}" dt="2026-01-03T19:14:42.056" v="160"/>
          <ac:spMkLst>
            <pc:docMk/>
            <pc:sldMk cId="4092674283" sldId="386"/>
            <ac:spMk id="2" creationId="{85EC5B6E-8FFA-99FE-11EE-8CE7F9D137CC}"/>
          </ac:spMkLst>
        </pc:spChg>
        <pc:spChg chg="mod">
          <ac:chgData name="Gareth Jones" userId="1fde167984cccd5f" providerId="LiveId" clId="{7AE55200-89F5-41F9-AF12-AB0C1AB99992}" dt="2026-01-03T19:15:29.858" v="179" actId="20577"/>
          <ac:spMkLst>
            <pc:docMk/>
            <pc:sldMk cId="4092674283" sldId="386"/>
            <ac:spMk id="4" creationId="{75E90FFA-4EAD-5AAE-89DB-0E62581EDEAF}"/>
          </ac:spMkLst>
        </pc:spChg>
      </pc:sldChg>
      <pc:sldChg chg="modSp add mod modAnim">
        <pc:chgData name="Gareth Jones" userId="1fde167984cccd5f" providerId="LiveId" clId="{7AE55200-89F5-41F9-AF12-AB0C1AB99992}" dt="2026-01-03T19:23:30.131" v="305" actId="21"/>
        <pc:sldMkLst>
          <pc:docMk/>
          <pc:sldMk cId="1140866393" sldId="387"/>
        </pc:sldMkLst>
        <pc:spChg chg="mod">
          <ac:chgData name="Gareth Jones" userId="1fde167984cccd5f" providerId="LiveId" clId="{7AE55200-89F5-41F9-AF12-AB0C1AB99992}" dt="2026-01-03T19:16:33.080" v="203" actId="20577"/>
          <ac:spMkLst>
            <pc:docMk/>
            <pc:sldMk cId="1140866393" sldId="387"/>
            <ac:spMk id="4" creationId="{F255F05E-C711-52CD-FEE2-40F2643834D6}"/>
          </ac:spMkLst>
        </pc:spChg>
      </pc:sldChg>
      <pc:sldChg chg="modSp add mod modAnim">
        <pc:chgData name="Gareth Jones" userId="1fde167984cccd5f" providerId="LiveId" clId="{7AE55200-89F5-41F9-AF12-AB0C1AB99992}" dt="2026-01-03T19:23:30.131" v="305" actId="21"/>
        <pc:sldMkLst>
          <pc:docMk/>
          <pc:sldMk cId="1528495187" sldId="388"/>
        </pc:sldMkLst>
        <pc:spChg chg="mod">
          <ac:chgData name="Gareth Jones" userId="1fde167984cccd5f" providerId="LiveId" clId="{7AE55200-89F5-41F9-AF12-AB0C1AB99992}" dt="2026-01-03T19:17:22.243" v="226" actId="20577"/>
          <ac:spMkLst>
            <pc:docMk/>
            <pc:sldMk cId="1528495187" sldId="388"/>
            <ac:spMk id="4" creationId="{61D6BA62-D3F8-B06D-97A8-053AF1E947F1}"/>
          </ac:spMkLst>
        </pc:spChg>
      </pc:sldChg>
      <pc:sldChg chg="modSp add mod modAnim">
        <pc:chgData name="Gareth Jones" userId="1fde167984cccd5f" providerId="LiveId" clId="{7AE55200-89F5-41F9-AF12-AB0C1AB99992}" dt="2026-01-03T19:23:30.131" v="305" actId="21"/>
        <pc:sldMkLst>
          <pc:docMk/>
          <pc:sldMk cId="1212971908" sldId="389"/>
        </pc:sldMkLst>
        <pc:spChg chg="mod">
          <ac:chgData name="Gareth Jones" userId="1fde167984cccd5f" providerId="LiveId" clId="{7AE55200-89F5-41F9-AF12-AB0C1AB99992}" dt="2026-01-03T19:18:18.380" v="244" actId="20577"/>
          <ac:spMkLst>
            <pc:docMk/>
            <pc:sldMk cId="1212971908" sldId="389"/>
            <ac:spMk id="4" creationId="{95A9E696-24A9-B75A-5997-8DAFED59A667}"/>
          </ac:spMkLst>
        </pc:spChg>
      </pc:sldChg>
      <pc:sldChg chg="addSp modSp add mod ord modAnim">
        <pc:chgData name="Gareth Jones" userId="1fde167984cccd5f" providerId="LiveId" clId="{7AE55200-89F5-41F9-AF12-AB0C1AB99992}" dt="2026-01-03T19:23:30.131" v="305" actId="21"/>
        <pc:sldMkLst>
          <pc:docMk/>
          <pc:sldMk cId="3234826697" sldId="390"/>
        </pc:sldMkLst>
        <pc:spChg chg="add mod">
          <ac:chgData name="Gareth Jones" userId="1fde167984cccd5f" providerId="LiveId" clId="{7AE55200-89F5-41F9-AF12-AB0C1AB99992}" dt="2026-01-03T19:18:49.788" v="259" actId="20577"/>
          <ac:spMkLst>
            <pc:docMk/>
            <pc:sldMk cId="3234826697" sldId="390"/>
            <ac:spMk id="2" creationId="{76B80A2D-9C3A-6BDD-F7E0-50D5AF9B95A6}"/>
          </ac:spMkLst>
        </pc:spChg>
      </pc:sldChg>
      <pc:sldChg chg="addSp modSp add mod ord modAnim">
        <pc:chgData name="Gareth Jones" userId="1fde167984cccd5f" providerId="LiveId" clId="{7AE55200-89F5-41F9-AF12-AB0C1AB99992}" dt="2026-01-03T19:23:30.131" v="305" actId="21"/>
        <pc:sldMkLst>
          <pc:docMk/>
          <pc:sldMk cId="3896903249" sldId="391"/>
        </pc:sldMkLst>
        <pc:spChg chg="add mod">
          <ac:chgData name="Gareth Jones" userId="1fde167984cccd5f" providerId="LiveId" clId="{7AE55200-89F5-41F9-AF12-AB0C1AB99992}" dt="2026-01-03T19:19:39.646" v="265"/>
          <ac:spMkLst>
            <pc:docMk/>
            <pc:sldMk cId="3896903249" sldId="391"/>
            <ac:spMk id="3" creationId="{0E1E08EA-02FF-9758-4DB4-1741A47502E0}"/>
          </ac:spMkLst>
        </pc:spChg>
        <pc:spChg chg="mod">
          <ac:chgData name="Gareth Jones" userId="1fde167984cccd5f" providerId="LiveId" clId="{7AE55200-89F5-41F9-AF12-AB0C1AB99992}" dt="2026-01-03T19:20:36.596" v="283" actId="20577"/>
          <ac:spMkLst>
            <pc:docMk/>
            <pc:sldMk cId="3896903249" sldId="391"/>
            <ac:spMk id="4" creationId="{81B3503C-F87C-CF30-5CAA-82A80E61E376}"/>
          </ac:spMkLst>
        </pc:spChg>
      </pc:sldChg>
      <pc:sldChg chg="addSp modSp add ord modAnim">
        <pc:chgData name="Gareth Jones" userId="1fde167984cccd5f" providerId="LiveId" clId="{7AE55200-89F5-41F9-AF12-AB0C1AB99992}" dt="2026-01-03T19:23:30.131" v="305" actId="21"/>
        <pc:sldMkLst>
          <pc:docMk/>
          <pc:sldMk cId="3786600083" sldId="392"/>
        </pc:sldMkLst>
        <pc:spChg chg="add mod">
          <ac:chgData name="Gareth Jones" userId="1fde167984cccd5f" providerId="LiveId" clId="{7AE55200-89F5-41F9-AF12-AB0C1AB99992}" dt="2026-01-03T19:20:02.700" v="270"/>
          <ac:spMkLst>
            <pc:docMk/>
            <pc:sldMk cId="3786600083" sldId="392"/>
            <ac:spMk id="3" creationId="{798A137B-801A-3F1A-0AE9-A6742350A1EA}"/>
          </ac:spMkLst>
        </pc:spChg>
      </pc:sldChg>
      <pc:sldChg chg="add modAnim">
        <pc:chgData name="Gareth Jones" userId="1fde167984cccd5f" providerId="LiveId" clId="{7AE55200-89F5-41F9-AF12-AB0C1AB99992}" dt="2026-01-03T19:23:30.131" v="305" actId="21"/>
        <pc:sldMkLst>
          <pc:docMk/>
          <pc:sldMk cId="261478741" sldId="393"/>
        </pc:sldMkLst>
      </pc:sldChg>
      <pc:sldChg chg="modSp add mod modAnim">
        <pc:chgData name="Gareth Jones" userId="1fde167984cccd5f" providerId="LiveId" clId="{7AE55200-89F5-41F9-AF12-AB0C1AB99992}" dt="2026-01-03T19:23:30.131" v="305" actId="21"/>
        <pc:sldMkLst>
          <pc:docMk/>
          <pc:sldMk cId="3579696261" sldId="394"/>
        </pc:sldMkLst>
        <pc:spChg chg="mod">
          <ac:chgData name="Gareth Jones" userId="1fde167984cccd5f" providerId="LiveId" clId="{7AE55200-89F5-41F9-AF12-AB0C1AB99992}" dt="2026-01-03T19:21:28.177" v="300" actId="20577"/>
          <ac:spMkLst>
            <pc:docMk/>
            <pc:sldMk cId="3579696261" sldId="394"/>
            <ac:spMk id="4" creationId="{114C541A-F5CA-DB38-DC37-51979FD6F3AE}"/>
          </ac:spMkLst>
        </pc:spChg>
      </pc:sldChg>
      <pc:sldChg chg="add ord addAnim delAnim modAnim">
        <pc:chgData name="Gareth Jones" userId="1fde167984cccd5f" providerId="LiveId" clId="{7AE55200-89F5-41F9-AF12-AB0C1AB99992}" dt="2026-01-03T19:24:14.802" v="310"/>
        <pc:sldMkLst>
          <pc:docMk/>
          <pc:sldMk cId="3900873660" sldId="395"/>
        </pc:sldMkLst>
      </pc:sldChg>
      <pc:sldMasterChg chg="addSp delSp modSp mod modAnim modSldLayout">
        <pc:chgData name="Gareth Jones" userId="1fde167984cccd5f" providerId="LiveId" clId="{7AE55200-89F5-41F9-AF12-AB0C1AB99992}" dt="2026-01-03T19:23:50.515" v="309" actId="1076"/>
        <pc:sldMasterMkLst>
          <pc:docMk/>
          <pc:sldMasterMk cId="2044110008" sldId="2147483661"/>
        </pc:sldMasterMkLst>
        <pc:picChg chg="add mod">
          <ac:chgData name="Gareth Jones" userId="1fde167984cccd5f" providerId="LiveId" clId="{7AE55200-89F5-41F9-AF12-AB0C1AB99992}" dt="2026-01-03T19:23:50.515" v="309" actId="1076"/>
          <ac:picMkLst>
            <pc:docMk/>
            <pc:sldMasterMk cId="2044110008" sldId="2147483661"/>
            <ac:picMk id="6" creationId="{29E2E818-69A2-77CD-AD2B-EDF89DD7EA5D}"/>
          </ac:picMkLst>
        </pc:picChg>
        <pc:picChg chg="add mod modCrop">
          <ac:chgData name="Gareth Jones" userId="1fde167984cccd5f" providerId="LiveId" clId="{7AE55200-89F5-41F9-AF12-AB0C1AB99992}" dt="2026-01-03T19:14:08.880" v="155" actId="732"/>
          <ac:picMkLst>
            <pc:docMk/>
            <pc:sldMasterMk cId="2044110008" sldId="2147483661"/>
            <ac:picMk id="8" creationId="{B2407B54-6466-0851-9C12-45C4F502C0D6}"/>
          </ac:picMkLst>
        </pc:picChg>
        <pc:sldLayoutChg chg="addSp delSp modSp modAnim">
          <pc:chgData name="Gareth Jones" userId="1fde167984cccd5f" providerId="LiveId" clId="{7AE55200-89F5-41F9-AF12-AB0C1AB99992}" dt="2026-01-03T19:23:30.131" v="305" actId="21"/>
          <pc:sldLayoutMkLst>
            <pc:docMk/>
            <pc:sldMasterMk cId="2044110008" sldId="2147483661"/>
            <pc:sldLayoutMk cId="1406018315" sldId="2147483663"/>
          </pc:sldLayoutMkLst>
          <pc:picChg chg="add del mod">
            <ac:chgData name="Gareth Jones" userId="1fde167984cccd5f" providerId="LiveId" clId="{7AE55200-89F5-41F9-AF12-AB0C1AB99992}" dt="2026-01-03T19:23:30.131" v="305" actId="21"/>
            <ac:picMkLst>
              <pc:docMk/>
              <pc:sldMasterMk cId="2044110008" sldId="2147483661"/>
              <pc:sldLayoutMk cId="1406018315" sldId="2147483663"/>
              <ac:picMk id="2" creationId="{29E2E818-69A2-77CD-AD2B-EDF89DD7EA5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8565A-600F-4A3B-9EFD-04D5BDCE0521}" type="datetimeFigureOut">
              <a:rPr lang="en-US" smtClean="0"/>
              <a:t>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367DE-A0A5-4066-8ADF-910C9F64B0CE}" type="slidenum">
              <a:rPr lang="en-US" smtClean="0"/>
              <a:t>‹#›</a:t>
            </a:fld>
            <a:endParaRPr lang="en-US"/>
          </a:p>
        </p:txBody>
      </p:sp>
    </p:spTree>
    <p:extLst>
      <p:ext uri="{BB962C8B-B14F-4D97-AF65-F5344CB8AC3E}">
        <p14:creationId xmlns:p14="http://schemas.microsoft.com/office/powerpoint/2010/main" val="265369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1C57-EBC8-A873-606C-754C1BE5479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3890DAC-2A19-A0E8-0785-B6CA90B474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6B0047-9EF9-0883-7853-57E54998DACB}"/>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5" name="Footer Placeholder 4">
            <a:extLst>
              <a:ext uri="{FF2B5EF4-FFF2-40B4-BE49-F238E27FC236}">
                <a16:creationId xmlns:a16="http://schemas.microsoft.com/office/drawing/2014/main" id="{BED4610D-34E7-B2DB-FFF5-4A017AB73A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635378-E0D5-F8FB-2A32-1D24C8A9D8E2}"/>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0944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197C-0C00-8D1D-B324-F391A26349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EF009A-06E3-9816-8F6D-ECA6D7449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7DD70-8A5B-6D7A-FEE7-B6CE3A7C3C0A}"/>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5" name="Footer Placeholder 4">
            <a:extLst>
              <a:ext uri="{FF2B5EF4-FFF2-40B4-BE49-F238E27FC236}">
                <a16:creationId xmlns:a16="http://schemas.microsoft.com/office/drawing/2014/main" id="{702DE4E2-624E-5164-6F34-8E974A70D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CDD19-A6A0-5D33-4E3B-61F932337D56}"/>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4908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804EF-6CB4-896F-5500-2417514614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DD2B4B-743C-6F2F-2B4B-FB0FBD0A233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47E3BC-0790-452F-FA6B-11F59D53CE1D}"/>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5" name="Footer Placeholder 4">
            <a:extLst>
              <a:ext uri="{FF2B5EF4-FFF2-40B4-BE49-F238E27FC236}">
                <a16:creationId xmlns:a16="http://schemas.microsoft.com/office/drawing/2014/main" id="{77930354-2F86-B1ED-DF61-F42CB225B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4B644-30DA-931F-2188-FFB86C3DC859}"/>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100C430B-8DB6-A94C-A513-455BED2418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8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F97C14-B2B8-2ACC-5DCB-C52704CAEE84}"/>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5" name="Footer Placeholder 4">
            <a:extLst>
              <a:ext uri="{FF2B5EF4-FFF2-40B4-BE49-F238E27FC236}">
                <a16:creationId xmlns:a16="http://schemas.microsoft.com/office/drawing/2014/main" id="{A825280C-CB48-94AB-69D8-78EABAD8F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0F666-F7C5-7347-CDC6-9A99E2F35188}"/>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0601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B42A-EBFD-AC7D-534F-23499311E27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9090DF-9E2D-133D-D09C-69249D1F7D1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E3B638-8FC8-7F03-FE14-B83E75A85EB3}"/>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5" name="Footer Placeholder 4">
            <a:extLst>
              <a:ext uri="{FF2B5EF4-FFF2-40B4-BE49-F238E27FC236}">
                <a16:creationId xmlns:a16="http://schemas.microsoft.com/office/drawing/2014/main" id="{2FED829A-3B24-28E2-B24F-C5818EF83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90607-4296-B6B9-3890-031231E8A521}"/>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0805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8D0E-B4DB-C1CF-C5D1-A5638E056C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65851-63A2-FE12-97A4-48F05C9271D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2F1AEB-72D0-FD50-DFB2-A6BD087D15F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61B57B-CEED-00C0-A397-DF7E097D9A11}"/>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6" name="Footer Placeholder 5">
            <a:extLst>
              <a:ext uri="{FF2B5EF4-FFF2-40B4-BE49-F238E27FC236}">
                <a16:creationId xmlns:a16="http://schemas.microsoft.com/office/drawing/2014/main" id="{C538B9BB-E9ED-85F8-E248-1A4B42A80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4A30C-15AC-DB51-CE6A-C68F0F1F11D9}"/>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3218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5274-24B9-7086-BDE6-C530C511C5F4}"/>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EF3486-A9AF-1F96-D345-6C4A6E7E585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C83E90-3CC0-0156-71BA-ADAB14EC266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8CBE4-FA6F-3F74-CA64-1DB63236A57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217CD-4CC8-BCDC-68E5-35738270F27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909892-19FF-CAF4-5F52-077771126F8D}"/>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8" name="Footer Placeholder 7">
            <a:extLst>
              <a:ext uri="{FF2B5EF4-FFF2-40B4-BE49-F238E27FC236}">
                <a16:creationId xmlns:a16="http://schemas.microsoft.com/office/drawing/2014/main" id="{935F6BE4-9CE3-7008-5C1B-9036E55E13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8BB56A-C9B8-B0B3-63F9-3165B72394BF}"/>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1332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3B49-60D8-A8BB-89B5-3391091C94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5A3B7F-3167-3757-E628-2854D3D45756}"/>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4" name="Footer Placeholder 3">
            <a:extLst>
              <a:ext uri="{FF2B5EF4-FFF2-40B4-BE49-F238E27FC236}">
                <a16:creationId xmlns:a16="http://schemas.microsoft.com/office/drawing/2014/main" id="{4314128B-14E6-0F29-75A5-2B7AE9B136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59F888-E501-06C4-344A-5D861CE373C5}"/>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3298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D56A0-D19E-0C74-62E7-B505449A025C}"/>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3" name="Footer Placeholder 2">
            <a:extLst>
              <a:ext uri="{FF2B5EF4-FFF2-40B4-BE49-F238E27FC236}">
                <a16:creationId xmlns:a16="http://schemas.microsoft.com/office/drawing/2014/main" id="{443D6844-56C2-D1C8-E5EB-994529B2AF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68FF29-8FFB-5E85-5200-42E5CD210164}"/>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090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22C0-9E7B-B9F7-4709-17BD4338455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BF4BF1-664E-1C2C-AB77-F07B53C98E0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1960AE-3036-795D-9C13-3C0A92ADB38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1B94A8-C101-80E5-E3AF-B10BDA4A4FB2}"/>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6" name="Footer Placeholder 5">
            <a:extLst>
              <a:ext uri="{FF2B5EF4-FFF2-40B4-BE49-F238E27FC236}">
                <a16:creationId xmlns:a16="http://schemas.microsoft.com/office/drawing/2014/main" id="{4FB79CEE-243D-4FE6-65A1-58DE66802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7F031-9962-C1FB-0D1D-E09F71B4B11C}"/>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7198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4F30-DA8A-B0E8-B49D-B057CD7660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D082F7-11CC-71BC-17F3-438AFC9113C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891CD92-7F02-ED15-D094-98BAD76236E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73024F-88FB-3E09-ABB0-F9F3C66CBBC7}"/>
              </a:ext>
            </a:extLst>
          </p:cNvPr>
          <p:cNvSpPr>
            <a:spLocks noGrp="1"/>
          </p:cNvSpPr>
          <p:nvPr>
            <p:ph type="dt" sz="half" idx="10"/>
          </p:nvPr>
        </p:nvSpPr>
        <p:spPr/>
        <p:txBody>
          <a:bodyPr/>
          <a:lstStyle/>
          <a:p>
            <a:fld id="{53074F12-AA26-4AC8-9962-C36BB8F32554}" type="datetimeFigureOut">
              <a:rPr lang="en-US" smtClean="0"/>
              <a:pPr/>
              <a:t>1/3/2026</a:t>
            </a:fld>
            <a:endParaRPr lang="en-US"/>
          </a:p>
        </p:txBody>
      </p:sp>
      <p:sp>
        <p:nvSpPr>
          <p:cNvPr id="6" name="Footer Placeholder 5">
            <a:extLst>
              <a:ext uri="{FF2B5EF4-FFF2-40B4-BE49-F238E27FC236}">
                <a16:creationId xmlns:a16="http://schemas.microsoft.com/office/drawing/2014/main" id="{B454FDFA-8FD2-7F60-799C-2D23C6EA7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AA78D-8838-B8A7-0A8F-62AB9005E828}"/>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8353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AC505-3CAA-A5A5-0A57-2C2C75529B6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04FF24-B311-2324-B86A-58058A6F154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FA317-AAB7-E313-4BC7-0DAC0EEAEAC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1/3/2026</a:t>
            </a:fld>
            <a:endParaRPr lang="en-US"/>
          </a:p>
        </p:txBody>
      </p:sp>
      <p:sp>
        <p:nvSpPr>
          <p:cNvPr id="5" name="Footer Placeholder 4">
            <a:extLst>
              <a:ext uri="{FF2B5EF4-FFF2-40B4-BE49-F238E27FC236}">
                <a16:creationId xmlns:a16="http://schemas.microsoft.com/office/drawing/2014/main" id="{44CEA49F-0A49-3B33-1C10-46B71EA01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2" name="Rectangle 11">
            <a:extLst>
              <a:ext uri="{FF2B5EF4-FFF2-40B4-BE49-F238E27FC236}">
                <a16:creationId xmlns:a16="http://schemas.microsoft.com/office/drawing/2014/main" id="{D32E45E8-4F79-7B48-A012-6005C0C1DDB8}"/>
              </a:ext>
            </a:extLst>
          </p:cNvPr>
          <p:cNvSpPr/>
          <p:nvPr userDrawn="1"/>
        </p:nvSpPr>
        <p:spPr>
          <a:xfrm>
            <a:off x="-161855" y="5122016"/>
            <a:ext cx="9406847" cy="45719"/>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2407B54-6466-0851-9C12-45C4F502C0D6}"/>
              </a:ext>
            </a:extLst>
          </p:cNvPr>
          <p:cNvPicPr>
            <a:picLocks noChangeAspect="1"/>
          </p:cNvPicPr>
          <p:nvPr userDrawn="1"/>
        </p:nvPicPr>
        <p:blipFill>
          <a:blip r:embed="rId13">
            <a:extLst>
              <a:ext uri="{28A0092B-C50C-407E-A947-70E740481C1C}">
                <a14:useLocalDpi xmlns:a14="http://schemas.microsoft.com/office/drawing/2010/main" val="0"/>
              </a:ext>
            </a:extLst>
          </a:blip>
          <a:srcRect l="14427" t="13330" r="15175"/>
          <a:stretch>
            <a:fillRect/>
          </a:stretch>
        </p:blipFill>
        <p:spPr>
          <a:xfrm>
            <a:off x="0" y="0"/>
            <a:ext cx="9244992" cy="5122016"/>
          </a:xfrm>
          <a:prstGeom prst="rect">
            <a:avLst/>
          </a:prstGeom>
        </p:spPr>
      </p:pic>
      <p:pic>
        <p:nvPicPr>
          <p:cNvPr id="6" name="Picture 2">
            <a:extLst>
              <a:ext uri="{FF2B5EF4-FFF2-40B4-BE49-F238E27FC236}">
                <a16:creationId xmlns:a16="http://schemas.microsoft.com/office/drawing/2014/main" id="{29E2E818-69A2-77CD-AD2B-EDF89DD7EA5D}"/>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9452" y="4187633"/>
            <a:ext cx="816423" cy="8662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441100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8BB6A-D4BA-9DEA-7C6D-64FAA69AA945}"/>
              </a:ext>
            </a:extLst>
          </p:cNvPr>
          <p:cNvSpPr txBox="1"/>
          <p:nvPr/>
        </p:nvSpPr>
        <p:spPr>
          <a:xfrm>
            <a:off x="601670" y="348659"/>
            <a:ext cx="8093365" cy="5016758"/>
          </a:xfrm>
          <a:prstGeom prst="rect">
            <a:avLst/>
          </a:prstGeom>
          <a:noFill/>
        </p:spPr>
        <p:txBody>
          <a:bodyPr wrap="square" rtlCol="0">
            <a:spAutoFit/>
          </a:bodyPr>
          <a:lstStyle/>
          <a:p>
            <a:pPr algn="ctr" defTabSz="914378"/>
            <a:r>
              <a:rPr lang="en-GB" sz="6000" b="1" dirty="0">
                <a:solidFill>
                  <a:srgbClr val="FFFF00"/>
                </a:solidFill>
                <a:latin typeface="Calibri" panose="020F0502020204030204"/>
              </a:rPr>
              <a:t>2025 Motto Text</a:t>
            </a:r>
          </a:p>
          <a:p>
            <a:pPr algn="ctr" defTabSz="914378"/>
            <a:r>
              <a:rPr lang="en-GB" sz="3000" b="1" spc="3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 your hope</a:t>
            </a:r>
          </a:p>
          <a:p>
            <a:pPr algn="ctr" defTabSz="914378"/>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1:13-25</a:t>
            </a:r>
          </a:p>
          <a:p>
            <a:pPr algn="ctr" defTabSz="914378"/>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GB" sz="2400" b="1" spc="30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January 2025</a:t>
            </a:r>
          </a:p>
          <a:p>
            <a:pPr algn="ctr" defTabSz="914378"/>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Gareth Jones</a:t>
            </a:r>
          </a:p>
          <a:p>
            <a:pPr algn="ctr" defTabSz="914378"/>
            <a:endPar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378"/>
            <a:endPar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Biome" panose="020B0503030204020804" pitchFamily="34" charset="0"/>
                <a:cs typeface="Biome" panose="020B0503030204020804" pitchFamily="34" charset="0"/>
              </a:rPr>
              <a:t>set your hope fully on the grace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Biome" panose="020B0503030204020804" pitchFamily="34" charset="0"/>
                <a:cs typeface="Biome" panose="020B0503030204020804" pitchFamily="34" charset="0"/>
              </a:rPr>
              <a:t>that will be brought to you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Biome" panose="020B0503030204020804" pitchFamily="34" charset="0"/>
                <a:cs typeface="Biome" panose="020B0503030204020804" pitchFamily="34" charset="0"/>
              </a:rPr>
              <a:t>at the revelation of Jesus Christ.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FF00"/>
                </a:solidFill>
                <a:effectLst/>
                <a:latin typeface="Biome" panose="020B0503030204020804" pitchFamily="34" charset="0"/>
                <a:cs typeface="Biome" panose="020B0503030204020804" pitchFamily="34" charset="0"/>
              </a:rPr>
              <a:t>1 Peter 1:13</a:t>
            </a:r>
          </a:p>
          <a:p>
            <a:pPr algn="ctr" defTabSz="914378"/>
            <a:endParaRPr lang="en-GB" sz="30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92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D3312-28DB-F9D8-F04A-3B79583D9ECD}"/>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24C6352E-C3B9-4A09-B69E-19230DA5410E}"/>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“everyone who calls on the name of the Lord</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be saved.”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10:13</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2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8305-F8C9-9FBA-A8F3-3A3E4A11CB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30457E-56BB-302F-4F56-EE7CD03D8DC9}"/>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35478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E5E1-95D2-3A00-26CA-CF4A48FB7A91}"/>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75E90FFA-4EAD-5AAE-89DB-0E62581EDEAF}"/>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that Christ may dwell in your hearts through faith—that you, being rooted and grounded in love,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have strength to comprehend with all the saints what is the breadth and length and height and depth, and to know the love of Christ that surpasses knowledge, that you may be filled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all the fullness of God.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3:17-19</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5EC5B6E-8FFA-99FE-11EE-8CE7F9D137CC}"/>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409267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C6EEA-9E59-AF12-4AF1-B4F170D2D334}"/>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F255F05E-C711-52CD-FEE2-40F2643834D6}"/>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therefore, a prisoner for the Lord,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urge you to walk in a manner worthy of the calling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which you have been called,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all humility and gentleness, with patience,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bearing with one another in love,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eager to maintain the unity of the Spirit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bond of peace.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4:1-3</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F354D3-1BBE-A32F-8791-869CA9AB942C}"/>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114086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4A6A-8B83-91EA-2854-D93C444420CB}"/>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1D6BA62-D3F8-B06D-97A8-053AF1E947F1}"/>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is one body and one Spirit</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just as you were called to the one hope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belongs to your call</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4:4</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300ADCD-93DE-5F0C-F207-9481E0858EEA}"/>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152849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F3D59-B8E3-9452-83F5-76FAA8FF6D78}"/>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95A9E696-24A9-B75A-5997-8DAFED59A667}"/>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new commandment I give to you,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you love one another: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 as I have loved you,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also are to love one another.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this all people will know that you are my disciples,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have love for one another.”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13:34-35</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3C78BC5-09E7-933A-7A31-56600725EF8D}"/>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121297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64793-DB9C-24DA-5ED8-1993554D5E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B0B125-32B7-CCC5-634D-E8FDB3AD0823}"/>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
        <p:nvSpPr>
          <p:cNvPr id="2" name="TextBox 1">
            <a:extLst>
              <a:ext uri="{FF2B5EF4-FFF2-40B4-BE49-F238E27FC236}">
                <a16:creationId xmlns:a16="http://schemas.microsoft.com/office/drawing/2014/main" id="{76B80A2D-9C3A-6BDD-F7E0-50D5AF9B95A6}"/>
              </a:ext>
            </a:extLst>
          </p:cNvPr>
          <p:cNvSpPr txBox="1"/>
          <p:nvPr/>
        </p:nvSpPr>
        <p:spPr>
          <a:xfrm>
            <a:off x="4748005" y="0"/>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Connection</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323482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66AB0-2088-698C-0D22-136D633EE6B4}"/>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58B321BE-798B-FC88-7672-B289A7E500A8}"/>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is one body and one Spirit</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just as you were called to the one hope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belongs to your call</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4:4</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FF5D83C-046F-FDD2-C01A-5A3EF243AA02}"/>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
        <p:nvSpPr>
          <p:cNvPr id="3" name="TextBox 2">
            <a:extLst>
              <a:ext uri="{FF2B5EF4-FFF2-40B4-BE49-F238E27FC236}">
                <a16:creationId xmlns:a16="http://schemas.microsoft.com/office/drawing/2014/main" id="{798A137B-801A-3F1A-0AE9-A6742350A1EA}"/>
              </a:ext>
            </a:extLst>
          </p:cNvPr>
          <p:cNvSpPr txBox="1"/>
          <p:nvPr/>
        </p:nvSpPr>
        <p:spPr>
          <a:xfrm>
            <a:off x="4748005" y="0"/>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Connection</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378660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8C966-8E5B-857F-DCE7-611449B98536}"/>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81B3503C-F87C-CF30-5CAA-82A80E61E376}"/>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when they had come up to </a:t>
            </a:r>
            <a:r>
              <a:rPr lang="en-US" sz="28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Mysia</a:t>
            </a: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attempted to go into Bithynia,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but the Spirit of Jesus did not allow them.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16:7</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3F448D-06F5-CD06-85B2-EAFDC06B5D19}"/>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
        <p:nvSpPr>
          <p:cNvPr id="3" name="TextBox 2">
            <a:extLst>
              <a:ext uri="{FF2B5EF4-FFF2-40B4-BE49-F238E27FC236}">
                <a16:creationId xmlns:a16="http://schemas.microsoft.com/office/drawing/2014/main" id="{0E1E08EA-02FF-9758-4DB4-1741A47502E0}"/>
              </a:ext>
            </a:extLst>
          </p:cNvPr>
          <p:cNvSpPr txBox="1"/>
          <p:nvPr/>
        </p:nvSpPr>
        <p:spPr>
          <a:xfrm>
            <a:off x="4748005" y="0"/>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Connection</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389690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58F9D-F9C5-200B-E20B-0AF7A0E63618}"/>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1B2A2A4-F33D-B052-F642-BAD0AA55D985}"/>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is one body and one Spirit</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just as you were called to the one hope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belongs to your call</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4:4</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64BD8ED-64C9-697D-5B72-C666BB9D3649}"/>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
        <p:nvSpPr>
          <p:cNvPr id="3" name="TextBox 2">
            <a:extLst>
              <a:ext uri="{FF2B5EF4-FFF2-40B4-BE49-F238E27FC236}">
                <a16:creationId xmlns:a16="http://schemas.microsoft.com/office/drawing/2014/main" id="{973AAEC5-FED8-F301-9E19-8B64B9176827}"/>
              </a:ext>
            </a:extLst>
          </p:cNvPr>
          <p:cNvSpPr txBox="1"/>
          <p:nvPr/>
        </p:nvSpPr>
        <p:spPr>
          <a:xfrm>
            <a:off x="4748005" y="0"/>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Connection</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26147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9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8D5B-FB87-D155-7882-1CC12D212C3B}"/>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114C541A-F5CA-DB38-DC37-51979FD6F3AE}"/>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Lord, one faith, one baptism,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God and Father of all,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is over all and through all and in all.</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4:5-6</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C421AFE-900C-B882-92D5-7C34DD4711EF}"/>
              </a:ext>
            </a:extLst>
          </p:cNvPr>
          <p:cNvSpPr txBox="1"/>
          <p:nvPr/>
        </p:nvSpPr>
        <p:spPr>
          <a:xfrm>
            <a:off x="0" y="-11433"/>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Context</a:t>
            </a:r>
            <a:endParaRPr lang="en-GB" sz="2800" b="1" i="1" dirty="0">
              <a:solidFill>
                <a:schemeClr val="bg2"/>
              </a:solidFill>
              <a:latin typeface="Abadi" panose="020B0604020104020204" pitchFamily="34" charset="0"/>
              <a:cs typeface="Biome" panose="020B0503030204020804" pitchFamily="34" charset="0"/>
            </a:endParaRPr>
          </a:p>
        </p:txBody>
      </p:sp>
      <p:sp>
        <p:nvSpPr>
          <p:cNvPr id="3" name="TextBox 2">
            <a:extLst>
              <a:ext uri="{FF2B5EF4-FFF2-40B4-BE49-F238E27FC236}">
                <a16:creationId xmlns:a16="http://schemas.microsoft.com/office/drawing/2014/main" id="{40FAB306-4E9C-CCFD-993E-273DEED4D15D}"/>
              </a:ext>
            </a:extLst>
          </p:cNvPr>
          <p:cNvSpPr txBox="1"/>
          <p:nvPr/>
        </p:nvSpPr>
        <p:spPr>
          <a:xfrm>
            <a:off x="4748005" y="0"/>
            <a:ext cx="4428000"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The Connection</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357969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F39A-3C2D-DD38-4CF3-C9A279C3DEB4}"/>
            </a:ext>
          </a:extLst>
        </p:cNvPr>
        <p:cNvGrpSpPr/>
        <p:nvPr/>
      </p:nvGrpSpPr>
      <p:grpSpPr>
        <a:xfrm>
          <a:off x="0" y="0"/>
          <a:ext cx="0" cy="0"/>
          <a:chOff x="0" y="0"/>
          <a:chExt cx="0" cy="0"/>
        </a:xfrm>
      </p:grpSpPr>
      <p:sp>
        <p:nvSpPr>
          <p:cNvPr id="10" name="Text Box 4">
            <a:extLst>
              <a:ext uri="{FF2B5EF4-FFF2-40B4-BE49-F238E27FC236}">
                <a16:creationId xmlns:a16="http://schemas.microsoft.com/office/drawing/2014/main" id="{345DA971-B281-CCB4-C056-EFAC301F646B}"/>
              </a:ext>
            </a:extLst>
          </p:cNvPr>
          <p:cNvSpPr txBox="1">
            <a:spLocks noChangeArrowheads="1"/>
          </p:cNvSpPr>
          <p:nvPr/>
        </p:nvSpPr>
        <p:spPr bwMode="auto">
          <a:xfrm>
            <a:off x="-4763" y="4623289"/>
            <a:ext cx="9148763" cy="544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GB" altLang="en-US" sz="2400" b="1" dirty="0">
                <a:solidFill>
                  <a:schemeClr val="bg1"/>
                </a:solidFill>
                <a:latin typeface="Arial" panose="020B0604020202020204" pitchFamily="34" charset="0"/>
              </a:rPr>
              <a:t>2026 Motto Text</a:t>
            </a:r>
            <a:endParaRPr lang="en-US" altLang="en-US" sz="2400" dirty="0">
              <a:solidFill>
                <a:schemeClr val="bg1"/>
              </a:solidFill>
              <a:latin typeface="Arial" panose="020B0604020202020204" pitchFamily="34" charset="0"/>
            </a:endParaRPr>
          </a:p>
        </p:txBody>
      </p:sp>
      <p:pic>
        <p:nvPicPr>
          <p:cNvPr id="13" name="Picture 2">
            <a:extLst>
              <a:ext uri="{FF2B5EF4-FFF2-40B4-BE49-F238E27FC236}">
                <a16:creationId xmlns:a16="http://schemas.microsoft.com/office/drawing/2014/main" id="{0668905B-8A6F-C492-9890-F2564BF46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75" y="2978871"/>
            <a:ext cx="1440160" cy="15280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20CAFE83-F094-01A0-711A-DC0F371A6738}"/>
              </a:ext>
            </a:extLst>
          </p:cNvPr>
          <p:cNvSpPr txBox="1"/>
          <p:nvPr/>
        </p:nvSpPr>
        <p:spPr>
          <a:xfrm>
            <a:off x="1212490" y="586585"/>
            <a:ext cx="7002994" cy="2294218"/>
          </a:xfrm>
          <a:prstGeom prst="rect">
            <a:avLst/>
          </a:prstGeom>
          <a:noFill/>
        </p:spPr>
        <p:txBody>
          <a:bodyPr wrap="square">
            <a:spAutoFit/>
          </a:bodyPr>
          <a:lstStyle/>
          <a:p>
            <a:pPr marL="0" marR="0" indent="0" algn="ctr">
              <a:lnSpc>
                <a:spcPct val="119000"/>
              </a:lnSpc>
              <a:spcAft>
                <a:spcPts val="600"/>
              </a:spcAft>
              <a:buNone/>
            </a:pPr>
            <a:r>
              <a:rPr lang="en-GB" sz="3000" b="1" kern="1400" dirty="0">
                <a:ln>
                  <a:noFill/>
                </a:ln>
                <a:solidFill>
                  <a:srgbClr val="FFFF00"/>
                </a:solidFill>
                <a:effectLst>
                  <a:outerShdw blurRad="38100" dist="38100" dir="2700000" algn="tl">
                    <a:srgbClr val="000000">
                      <a:alpha val="43137"/>
                    </a:srgbClr>
                  </a:outerShdw>
                </a:effectLst>
                <a:latin typeface="Abadi" panose="020B0604020104020204" pitchFamily="34" charset="0"/>
              </a:rPr>
              <a:t>There is one body and one Spirit -   just as you were called to the one hope that belongs to your call</a:t>
            </a:r>
            <a:endParaRPr lang="en-GB" sz="3000" kern="1400" dirty="0">
              <a:ln>
                <a:noFill/>
              </a:ln>
              <a:solidFill>
                <a:srgbClr val="FFFF00"/>
              </a:solidFill>
              <a:effectLst>
                <a:outerShdw blurRad="38100" dist="38100" dir="2700000" algn="tl">
                  <a:srgbClr val="000000">
                    <a:alpha val="43137"/>
                  </a:srgbClr>
                </a:outerShdw>
              </a:effectLst>
              <a:latin typeface="Calibri" panose="020F0502020204030204" pitchFamily="34" charset="0"/>
            </a:endParaRPr>
          </a:p>
          <a:p>
            <a:pPr marL="0" marR="0" indent="0" algn="ctr">
              <a:lnSpc>
                <a:spcPct val="119000"/>
              </a:lnSpc>
              <a:spcAft>
                <a:spcPts val="600"/>
              </a:spcAft>
              <a:buNone/>
            </a:pPr>
            <a:r>
              <a:rPr lang="en-GB" sz="2800" kern="1400" dirty="0">
                <a:ln>
                  <a:noFill/>
                </a:ln>
                <a:solidFill>
                  <a:srgbClr val="FFFF00"/>
                </a:solidFill>
                <a:effectLst/>
                <a:latin typeface="Abadi" panose="020B0604020104020204" pitchFamily="34" charset="0"/>
              </a:rPr>
              <a:t>Ephesians 4:4</a:t>
            </a:r>
            <a:r>
              <a:rPr lang="en-GB" sz="800" kern="1400" dirty="0">
                <a:ln>
                  <a:noFill/>
                </a:ln>
                <a:solidFill>
                  <a:srgbClr val="FFFF00"/>
                </a:solidFill>
                <a:effectLst/>
                <a:latin typeface="Calibri" panose="020F0502020204030204" pitchFamily="34" charset="0"/>
              </a:rPr>
              <a:t> </a:t>
            </a:r>
          </a:p>
        </p:txBody>
      </p:sp>
    </p:spTree>
    <p:extLst>
      <p:ext uri="{BB962C8B-B14F-4D97-AF65-F5344CB8AC3E}">
        <p14:creationId xmlns:p14="http://schemas.microsoft.com/office/powerpoint/2010/main" val="39008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3885-8F7E-D622-7596-59EE6D3FD7D3}"/>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2FE1D526-554D-AE5B-866E-8D784D87B522}"/>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for his inexpressible gift!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Corinthians 9:15</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26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A37F3-8D36-A2AF-F795-93ADA6426E9B}"/>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1D5F3F90-9755-0AD8-BAAD-24AEFC37001C}"/>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by grace you have been saved through faith.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this is not your own doing;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the gift of God, not a result of works,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that no one may boast.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2:8</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28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DF69-9C0B-E253-DB86-AFC6F44187B4}"/>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73493A76-B30E-E455-0FA5-7976D1CB67CB}"/>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Blessed be the God and Father of our Lord Jesus Christ, who has blessed us in Christ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every spiritual blessing in the heavenly places</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1:3</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37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2BD4-0129-C46C-B8EF-DF6654C3D8CF}"/>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1147702-405F-2067-C408-C1450C511E29}"/>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him we have redemption through his blood,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forgiveness of our trespasses,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according to the riches of his grace,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he lavished upon us, in all wisdom and insight </a:t>
            </a: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1:7-8</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88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9D06-3B73-AE6F-679F-FD1137420385}"/>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194E995-7263-4EC0-3649-C03678E625E0}"/>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him you also, when you heard the word of truth,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gospel of your salvation, and believed in him,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were sealed with the promised Holy Spirit,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is the guarantee of our inheritance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until we acquire possession of it,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praise of his glory.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1:13-14</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14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C424-A043-8F5E-4834-10C7C937E46D}"/>
            </a:ext>
          </a:extLst>
        </p:cNvPr>
        <p:cNvGrpSpPr/>
        <p:nvPr/>
      </p:nvGrpSpPr>
      <p:grpSpPr>
        <a:xfrm>
          <a:off x="0" y="0"/>
          <a:ext cx="0" cy="0"/>
          <a:chOff x="0" y="0"/>
          <a:chExt cx="0" cy="0"/>
        </a:xfrm>
      </p:grpSpPr>
      <p:sp>
        <p:nvSpPr>
          <p:cNvPr id="10" name="Text Box 4">
            <a:extLst>
              <a:ext uri="{FF2B5EF4-FFF2-40B4-BE49-F238E27FC236}">
                <a16:creationId xmlns:a16="http://schemas.microsoft.com/office/drawing/2014/main" id="{B1D9A9E5-F855-44E9-1919-A0E95201F514}"/>
              </a:ext>
            </a:extLst>
          </p:cNvPr>
          <p:cNvSpPr txBox="1">
            <a:spLocks noChangeArrowheads="1"/>
          </p:cNvSpPr>
          <p:nvPr/>
        </p:nvSpPr>
        <p:spPr bwMode="auto">
          <a:xfrm>
            <a:off x="-4763" y="4623289"/>
            <a:ext cx="9148763" cy="544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GB" altLang="en-US" sz="2400" b="1" dirty="0">
                <a:solidFill>
                  <a:schemeClr val="bg1"/>
                </a:solidFill>
                <a:latin typeface="Arial" panose="020B0604020202020204" pitchFamily="34" charset="0"/>
              </a:rPr>
              <a:t>2026 Motto Text</a:t>
            </a:r>
            <a:endParaRPr lang="en-US" altLang="en-US" sz="2400" dirty="0">
              <a:solidFill>
                <a:schemeClr val="bg1"/>
              </a:solidFill>
              <a:latin typeface="Arial" panose="020B0604020202020204" pitchFamily="34" charset="0"/>
            </a:endParaRPr>
          </a:p>
        </p:txBody>
      </p:sp>
      <p:pic>
        <p:nvPicPr>
          <p:cNvPr id="13" name="Picture 2">
            <a:extLst>
              <a:ext uri="{FF2B5EF4-FFF2-40B4-BE49-F238E27FC236}">
                <a16:creationId xmlns:a16="http://schemas.microsoft.com/office/drawing/2014/main" id="{476CFD93-50F3-E63E-5E81-66ED5B6B5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75" y="2978871"/>
            <a:ext cx="1440160" cy="15280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F0A7A6FF-0B8A-F5DA-14D8-8ECE95CE6D69}"/>
              </a:ext>
            </a:extLst>
          </p:cNvPr>
          <p:cNvSpPr txBox="1"/>
          <p:nvPr/>
        </p:nvSpPr>
        <p:spPr>
          <a:xfrm>
            <a:off x="1212490" y="586585"/>
            <a:ext cx="7002994" cy="2294218"/>
          </a:xfrm>
          <a:prstGeom prst="rect">
            <a:avLst/>
          </a:prstGeom>
          <a:noFill/>
        </p:spPr>
        <p:txBody>
          <a:bodyPr wrap="square">
            <a:spAutoFit/>
          </a:bodyPr>
          <a:lstStyle/>
          <a:p>
            <a:pPr marL="0" marR="0" indent="0" algn="ctr">
              <a:lnSpc>
                <a:spcPct val="119000"/>
              </a:lnSpc>
              <a:spcAft>
                <a:spcPts val="600"/>
              </a:spcAft>
              <a:buNone/>
            </a:pPr>
            <a:r>
              <a:rPr lang="en-GB" sz="3000" b="1" kern="1400" dirty="0">
                <a:ln>
                  <a:noFill/>
                </a:ln>
                <a:solidFill>
                  <a:srgbClr val="FFFF00"/>
                </a:solidFill>
                <a:effectLst>
                  <a:outerShdw blurRad="38100" dist="38100" dir="2700000" algn="tl">
                    <a:srgbClr val="000000">
                      <a:alpha val="43137"/>
                    </a:srgbClr>
                  </a:outerShdw>
                </a:effectLst>
                <a:latin typeface="Abadi" panose="020B0604020104020204" pitchFamily="34" charset="0"/>
              </a:rPr>
              <a:t>There is one body and one Spirit -   just as you were called to the one hope that belongs to your call</a:t>
            </a:r>
            <a:endParaRPr lang="en-GB" sz="3000" kern="1400" dirty="0">
              <a:ln>
                <a:noFill/>
              </a:ln>
              <a:solidFill>
                <a:srgbClr val="FFFF00"/>
              </a:solidFill>
              <a:effectLst>
                <a:outerShdw blurRad="38100" dist="38100" dir="2700000" algn="tl">
                  <a:srgbClr val="000000">
                    <a:alpha val="43137"/>
                  </a:srgbClr>
                </a:outerShdw>
              </a:effectLst>
              <a:latin typeface="Calibri" panose="020F0502020204030204" pitchFamily="34" charset="0"/>
            </a:endParaRPr>
          </a:p>
          <a:p>
            <a:pPr marL="0" marR="0" indent="0" algn="ctr">
              <a:lnSpc>
                <a:spcPct val="119000"/>
              </a:lnSpc>
              <a:spcAft>
                <a:spcPts val="600"/>
              </a:spcAft>
              <a:buNone/>
            </a:pPr>
            <a:r>
              <a:rPr lang="en-GB" sz="2800" kern="1400" dirty="0">
                <a:ln>
                  <a:noFill/>
                </a:ln>
                <a:solidFill>
                  <a:srgbClr val="FFFF00"/>
                </a:solidFill>
                <a:effectLst/>
                <a:latin typeface="Abadi" panose="020B0604020104020204" pitchFamily="34" charset="0"/>
              </a:rPr>
              <a:t>Ephesians 4:4</a:t>
            </a:r>
            <a:r>
              <a:rPr lang="en-GB" sz="800" kern="1400" dirty="0">
                <a:ln>
                  <a:noFill/>
                </a:ln>
                <a:solidFill>
                  <a:srgbClr val="FFFF00"/>
                </a:solidFill>
                <a:effectLst/>
                <a:latin typeface="Calibri" panose="020F0502020204030204" pitchFamily="34" charset="0"/>
              </a:rPr>
              <a:t> </a:t>
            </a:r>
          </a:p>
        </p:txBody>
      </p:sp>
    </p:spTree>
    <p:extLst>
      <p:ext uri="{BB962C8B-B14F-4D97-AF65-F5344CB8AC3E}">
        <p14:creationId xmlns:p14="http://schemas.microsoft.com/office/powerpoint/2010/main" val="5424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F12-9750-AE0D-63B2-4BC30225A231}"/>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D85EC42-2064-3461-4275-1A02EA602EFB}"/>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“everyone who calls on the name of the Lord</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be saved.”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10:13</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558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2297</TotalTime>
  <Words>632</Words>
  <Application>Microsoft Office PowerPoint</Application>
  <PresentationFormat>On-screen Show (16:9)</PresentationFormat>
  <Paragraphs>98</Paragraphs>
  <Slides>21</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Abadi</vt:lpstr>
      <vt:lpstr>Arial</vt:lpstr>
      <vt:lpstr>Biome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Gareth Jones</cp:lastModifiedBy>
  <cp:revision>129</cp:revision>
  <dcterms:created xsi:type="dcterms:W3CDTF">2013-08-21T19:17:07Z</dcterms:created>
  <dcterms:modified xsi:type="dcterms:W3CDTF">2026-01-03T19:24:26Z</dcterms:modified>
</cp:coreProperties>
</file>